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3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ali badhe" userId="bdaea61d189c44c0" providerId="LiveId" clId="{FE6F8459-FA71-4E25-BF74-9A3886B9BCBC}"/>
    <pc:docChg chg="undo custSel addSld delSld modSld sldOrd modMainMaster">
      <pc:chgData name="vaishali badhe" userId="bdaea61d189c44c0" providerId="LiveId" clId="{FE6F8459-FA71-4E25-BF74-9A3886B9BCBC}" dt="2024-09-09T04:02:52.794" v="1383" actId="20577"/>
      <pc:docMkLst>
        <pc:docMk/>
      </pc:docMkLst>
      <pc:sldChg chg="modSp">
        <pc:chgData name="vaishali badhe" userId="bdaea61d189c44c0" providerId="LiveId" clId="{FE6F8459-FA71-4E25-BF74-9A3886B9BCBC}" dt="2024-09-06T16:42:42.720" v="275"/>
        <pc:sldMkLst>
          <pc:docMk/>
          <pc:sldMk cId="3828415383" sldId="256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828415383" sldId="256"/>
            <ac:spMk id="2" creationId="{8DB77529-8A79-14D9-8580-86FD9E81E0A5}"/>
          </ac:spMkLst>
        </pc:spChg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828415383" sldId="256"/>
            <ac:spMk id="3" creationId="{034FD34D-A7B0-6A15-3A22-B62D1D618600}"/>
          </ac:spMkLst>
        </pc:spChg>
      </pc:sldChg>
      <pc:sldChg chg="modSp">
        <pc:chgData name="vaishali badhe" userId="bdaea61d189c44c0" providerId="LiveId" clId="{FE6F8459-FA71-4E25-BF74-9A3886B9BCBC}" dt="2024-09-06T16:42:42.720" v="275"/>
        <pc:sldMkLst>
          <pc:docMk/>
          <pc:sldMk cId="222621917" sldId="257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222621917" sldId="257"/>
            <ac:spMk id="2" creationId="{54C86083-926C-61A7-BB3B-D05C6133691F}"/>
          </ac:spMkLst>
        </pc:spChg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222621917" sldId="257"/>
            <ac:spMk id="3" creationId="{68F4682B-03E6-558F-704F-2CA275EC5C18}"/>
          </ac:spMkLst>
        </pc:spChg>
      </pc:sldChg>
      <pc:sldChg chg="modSp">
        <pc:chgData name="vaishali badhe" userId="bdaea61d189c44c0" providerId="LiveId" clId="{FE6F8459-FA71-4E25-BF74-9A3886B9BCBC}" dt="2024-09-06T16:42:42.720" v="275"/>
        <pc:sldMkLst>
          <pc:docMk/>
          <pc:sldMk cId="2240699552" sldId="258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2240699552" sldId="258"/>
            <ac:spMk id="2" creationId="{2D60500D-5762-DB0B-6198-E912E5946BDF}"/>
          </ac:spMkLst>
        </pc:spChg>
      </pc:sldChg>
      <pc:sldChg chg="modSp mod">
        <pc:chgData name="vaishali badhe" userId="bdaea61d189c44c0" providerId="LiveId" clId="{FE6F8459-FA71-4E25-BF74-9A3886B9BCBC}" dt="2024-09-06T16:42:42.720" v="275"/>
        <pc:sldMkLst>
          <pc:docMk/>
          <pc:sldMk cId="923054870" sldId="259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923054870" sldId="259"/>
            <ac:spMk id="2" creationId="{C324B4AA-EB5A-6EAC-6C08-097844F11147}"/>
          </ac:spMkLst>
        </pc:spChg>
        <pc:picChg chg="mod">
          <ac:chgData name="vaishali badhe" userId="bdaea61d189c44c0" providerId="LiveId" clId="{FE6F8459-FA71-4E25-BF74-9A3886B9BCBC}" dt="2024-09-06T16:39:48.914" v="252" actId="1036"/>
          <ac:picMkLst>
            <pc:docMk/>
            <pc:sldMk cId="923054870" sldId="259"/>
            <ac:picMk id="5" creationId="{9BBA13B8-E9D9-0505-EF7C-07B8FFC2536B}"/>
          </ac:picMkLst>
        </pc:picChg>
      </pc:sldChg>
      <pc:sldChg chg="modSp">
        <pc:chgData name="vaishali badhe" userId="bdaea61d189c44c0" providerId="LiveId" clId="{FE6F8459-FA71-4E25-BF74-9A3886B9BCBC}" dt="2024-09-06T16:42:42.720" v="275"/>
        <pc:sldMkLst>
          <pc:docMk/>
          <pc:sldMk cId="887605247" sldId="260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887605247" sldId="260"/>
            <ac:spMk id="2" creationId="{7A8DCF55-9EE9-963E-BC94-E0722A1456AE}"/>
          </ac:spMkLst>
        </pc:spChg>
      </pc:sldChg>
      <pc:sldChg chg="modSp">
        <pc:chgData name="vaishali badhe" userId="bdaea61d189c44c0" providerId="LiveId" clId="{FE6F8459-FA71-4E25-BF74-9A3886B9BCBC}" dt="2024-09-06T16:42:42.720" v="275"/>
        <pc:sldMkLst>
          <pc:docMk/>
          <pc:sldMk cId="3414673217" sldId="261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414673217" sldId="261"/>
            <ac:spMk id="2" creationId="{250C9570-1B4E-BA07-033A-056221B761F8}"/>
          </ac:spMkLst>
        </pc:spChg>
      </pc:sldChg>
      <pc:sldChg chg="modSp">
        <pc:chgData name="vaishali badhe" userId="bdaea61d189c44c0" providerId="LiveId" clId="{FE6F8459-FA71-4E25-BF74-9A3886B9BCBC}" dt="2024-09-06T16:42:42.720" v="275"/>
        <pc:sldMkLst>
          <pc:docMk/>
          <pc:sldMk cId="2043671831" sldId="262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2043671831" sldId="262"/>
            <ac:spMk id="2" creationId="{5E46B672-5427-4B41-54FB-1B479B4D8FF2}"/>
          </ac:spMkLst>
        </pc:spChg>
      </pc:sldChg>
      <pc:sldChg chg="addSp delSp modSp mod">
        <pc:chgData name="vaishali badhe" userId="bdaea61d189c44c0" providerId="LiveId" clId="{FE6F8459-FA71-4E25-BF74-9A3886B9BCBC}" dt="2024-09-06T16:46:17.953" v="281"/>
        <pc:sldMkLst>
          <pc:docMk/>
          <pc:sldMk cId="2493517263" sldId="263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2493517263" sldId="263"/>
            <ac:spMk id="2" creationId="{768F42C6-F0BA-2781-C032-BEECE20B55BB}"/>
          </ac:spMkLst>
        </pc:spChg>
        <pc:spChg chg="del">
          <ac:chgData name="vaishali badhe" userId="bdaea61d189c44c0" providerId="LiveId" clId="{FE6F8459-FA71-4E25-BF74-9A3886B9BCBC}" dt="2024-09-05T19:19:30.314" v="0"/>
          <ac:spMkLst>
            <pc:docMk/>
            <pc:sldMk cId="2493517263" sldId="263"/>
            <ac:spMk id="3" creationId="{937DFF94-65F3-5CA7-F66E-CE3EF13AEF7B}"/>
          </ac:spMkLst>
        </pc:spChg>
        <pc:spChg chg="add del mod">
          <ac:chgData name="vaishali badhe" userId="bdaea61d189c44c0" providerId="LiveId" clId="{FE6F8459-FA71-4E25-BF74-9A3886B9BCBC}" dt="2024-09-06T16:43:10.609" v="277" actId="21"/>
          <ac:spMkLst>
            <pc:docMk/>
            <pc:sldMk cId="2493517263" sldId="263"/>
            <ac:spMk id="4" creationId="{3F4251C9-0117-7694-6DA9-58495EA1DE58}"/>
          </ac:spMkLst>
        </pc:spChg>
        <pc:picChg chg="add del mod">
          <ac:chgData name="vaishali badhe" userId="bdaea61d189c44c0" providerId="LiveId" clId="{FE6F8459-FA71-4E25-BF74-9A3886B9BCBC}" dt="2024-09-06T16:43:15.319" v="280" actId="1036"/>
          <ac:picMkLst>
            <pc:docMk/>
            <pc:sldMk cId="2493517263" sldId="263"/>
            <ac:picMk id="5" creationId="{AE3509F0-93FA-6B97-E0FD-CA80371B84F2}"/>
          </ac:picMkLst>
        </pc:picChg>
        <pc:picChg chg="add mod">
          <ac:chgData name="vaishali badhe" userId="bdaea61d189c44c0" providerId="LiveId" clId="{FE6F8459-FA71-4E25-BF74-9A3886B9BCBC}" dt="2024-09-06T16:46:17.953" v="281"/>
          <ac:picMkLst>
            <pc:docMk/>
            <pc:sldMk cId="2493517263" sldId="263"/>
            <ac:picMk id="6" creationId="{5DA19E93-5CEE-37EA-4572-76558BA12371}"/>
          </ac:picMkLst>
        </pc:picChg>
      </pc:sldChg>
      <pc:sldChg chg="addSp delSp modSp new mod setBg">
        <pc:chgData name="vaishali badhe" userId="bdaea61d189c44c0" providerId="LiveId" clId="{FE6F8459-FA71-4E25-BF74-9A3886B9BCBC}" dt="2024-09-06T16:42:42.720" v="275"/>
        <pc:sldMkLst>
          <pc:docMk/>
          <pc:sldMk cId="1671578966" sldId="264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1671578966" sldId="264"/>
            <ac:spMk id="2" creationId="{AAEF346E-D732-26B6-5389-2B3FAAEC0D39}"/>
          </ac:spMkLst>
        </pc:spChg>
        <pc:spChg chg="del">
          <ac:chgData name="vaishali badhe" userId="bdaea61d189c44c0" providerId="LiveId" clId="{FE6F8459-FA71-4E25-BF74-9A3886B9BCBC}" dt="2024-09-05T19:20:49.234" v="10"/>
          <ac:spMkLst>
            <pc:docMk/>
            <pc:sldMk cId="1671578966" sldId="264"/>
            <ac:spMk id="3" creationId="{ACF5195B-4F34-199C-879C-BA2858FD5796}"/>
          </ac:spMkLst>
        </pc:spChg>
        <pc:picChg chg="add mod">
          <ac:chgData name="vaishali badhe" userId="bdaea61d189c44c0" providerId="LiveId" clId="{FE6F8459-FA71-4E25-BF74-9A3886B9BCBC}" dt="2024-09-05T19:21:05.941" v="14" actId="14100"/>
          <ac:picMkLst>
            <pc:docMk/>
            <pc:sldMk cId="1671578966" sldId="264"/>
            <ac:picMk id="5" creationId="{5C35E78A-8CE6-7BE3-CB34-A89B784A6CBA}"/>
          </ac:picMkLst>
        </pc:picChg>
      </pc:sldChg>
      <pc:sldChg chg="addSp delSp modSp new mod">
        <pc:chgData name="vaishali badhe" userId="bdaea61d189c44c0" providerId="LiveId" clId="{FE6F8459-FA71-4E25-BF74-9A3886B9BCBC}" dt="2024-09-06T16:42:42.720" v="275"/>
        <pc:sldMkLst>
          <pc:docMk/>
          <pc:sldMk cId="3080344663" sldId="265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080344663" sldId="265"/>
            <ac:spMk id="2" creationId="{A6B157F6-80C1-9B33-6F9A-9544559400A5}"/>
          </ac:spMkLst>
        </pc:spChg>
        <pc:spChg chg="del">
          <ac:chgData name="vaishali badhe" userId="bdaea61d189c44c0" providerId="LiveId" clId="{FE6F8459-FA71-4E25-BF74-9A3886B9BCBC}" dt="2024-09-05T19:21:25.953" v="16"/>
          <ac:spMkLst>
            <pc:docMk/>
            <pc:sldMk cId="3080344663" sldId="265"/>
            <ac:spMk id="3" creationId="{E6F48645-EF27-0C65-05BB-2F4C5902FA38}"/>
          </ac:spMkLst>
        </pc:spChg>
        <pc:picChg chg="add mod">
          <ac:chgData name="vaishali badhe" userId="bdaea61d189c44c0" providerId="LiveId" clId="{FE6F8459-FA71-4E25-BF74-9A3886B9BCBC}" dt="2024-09-05T19:22:36.247" v="25" actId="1076"/>
          <ac:picMkLst>
            <pc:docMk/>
            <pc:sldMk cId="3080344663" sldId="265"/>
            <ac:picMk id="5" creationId="{1A9CBECD-587A-5ED4-17F8-E0EAB6A0A657}"/>
          </ac:picMkLst>
        </pc:picChg>
      </pc:sldChg>
      <pc:sldChg chg="addSp delSp modSp new mod">
        <pc:chgData name="vaishali badhe" userId="bdaea61d189c44c0" providerId="LiveId" clId="{FE6F8459-FA71-4E25-BF74-9A3886B9BCBC}" dt="2024-09-06T16:42:42.720" v="275"/>
        <pc:sldMkLst>
          <pc:docMk/>
          <pc:sldMk cId="3494073222" sldId="266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494073222" sldId="266"/>
            <ac:spMk id="2" creationId="{CC9D1E43-C11E-D661-EFDF-BCC69DBE5B5C}"/>
          </ac:spMkLst>
        </pc:spChg>
        <pc:spChg chg="del">
          <ac:chgData name="vaishali badhe" userId="bdaea61d189c44c0" providerId="LiveId" clId="{FE6F8459-FA71-4E25-BF74-9A3886B9BCBC}" dt="2024-09-05T19:22:58.843" v="27"/>
          <ac:spMkLst>
            <pc:docMk/>
            <pc:sldMk cId="3494073222" sldId="266"/>
            <ac:spMk id="3" creationId="{EE0AF300-A0E3-276F-68FD-DF6A930EE1FE}"/>
          </ac:spMkLst>
        </pc:spChg>
        <pc:picChg chg="add mod">
          <ac:chgData name="vaishali badhe" userId="bdaea61d189c44c0" providerId="LiveId" clId="{FE6F8459-FA71-4E25-BF74-9A3886B9BCBC}" dt="2024-09-05T19:23:34.449" v="34" actId="14100"/>
          <ac:picMkLst>
            <pc:docMk/>
            <pc:sldMk cId="3494073222" sldId="266"/>
            <ac:picMk id="5" creationId="{94895E58-672D-19C2-588E-548BAE9A88BF}"/>
          </ac:picMkLst>
        </pc:picChg>
      </pc:sldChg>
      <pc:sldChg chg="addSp delSp modSp new mod ord">
        <pc:chgData name="vaishali badhe" userId="bdaea61d189c44c0" providerId="LiveId" clId="{FE6F8459-FA71-4E25-BF74-9A3886B9BCBC}" dt="2024-09-06T16:42:42.720" v="275"/>
        <pc:sldMkLst>
          <pc:docMk/>
          <pc:sldMk cId="3786012920" sldId="267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786012920" sldId="267"/>
            <ac:spMk id="2" creationId="{87388ABB-AAA0-FA61-EFD0-E3A8F786CEAC}"/>
          </ac:spMkLst>
        </pc:spChg>
        <pc:spChg chg="del">
          <ac:chgData name="vaishali badhe" userId="bdaea61d189c44c0" providerId="LiveId" clId="{FE6F8459-FA71-4E25-BF74-9A3886B9BCBC}" dt="2024-09-06T15:41:58.140" v="38"/>
          <ac:spMkLst>
            <pc:docMk/>
            <pc:sldMk cId="3786012920" sldId="267"/>
            <ac:spMk id="3" creationId="{7C133F0D-6A5E-D630-3A3F-2CA180299155}"/>
          </ac:spMkLst>
        </pc:spChg>
        <pc:picChg chg="add mod">
          <ac:chgData name="vaishali badhe" userId="bdaea61d189c44c0" providerId="LiveId" clId="{FE6F8459-FA71-4E25-BF74-9A3886B9BCBC}" dt="2024-09-06T16:19:39.315" v="232" actId="14100"/>
          <ac:picMkLst>
            <pc:docMk/>
            <pc:sldMk cId="3786012920" sldId="267"/>
            <ac:picMk id="5" creationId="{00A2B814-91D1-33CA-4AAC-A857DE2A1064}"/>
          </ac:picMkLst>
        </pc:picChg>
      </pc:sldChg>
      <pc:sldChg chg="addSp delSp modSp new mod">
        <pc:chgData name="vaishali badhe" userId="bdaea61d189c44c0" providerId="LiveId" clId="{FE6F8459-FA71-4E25-BF74-9A3886B9BCBC}" dt="2024-09-09T03:41:53.978" v="610" actId="20577"/>
        <pc:sldMkLst>
          <pc:docMk/>
          <pc:sldMk cId="2235155472" sldId="268"/>
        </pc:sldMkLst>
        <pc:spChg chg="mod">
          <ac:chgData name="vaishali badhe" userId="bdaea61d189c44c0" providerId="LiveId" clId="{FE6F8459-FA71-4E25-BF74-9A3886B9BCBC}" dt="2024-09-09T03:38:55.710" v="589" actId="20577"/>
          <ac:spMkLst>
            <pc:docMk/>
            <pc:sldMk cId="2235155472" sldId="268"/>
            <ac:spMk id="2" creationId="{1762B4E8-61B7-E18E-BC54-0B8887624A23}"/>
          </ac:spMkLst>
        </pc:spChg>
        <pc:spChg chg="del">
          <ac:chgData name="vaishali badhe" userId="bdaea61d189c44c0" providerId="LiveId" clId="{FE6F8459-FA71-4E25-BF74-9A3886B9BCBC}" dt="2024-09-06T15:42:19.661" v="40"/>
          <ac:spMkLst>
            <pc:docMk/>
            <pc:sldMk cId="2235155472" sldId="268"/>
            <ac:spMk id="3" creationId="{6820DCF6-F4F5-3A2A-D0B3-A20AE9D07079}"/>
          </ac:spMkLst>
        </pc:spChg>
        <pc:spChg chg="add mod">
          <ac:chgData name="vaishali badhe" userId="bdaea61d189c44c0" providerId="LiveId" clId="{FE6F8459-FA71-4E25-BF74-9A3886B9BCBC}" dt="2024-09-09T03:41:53.978" v="610" actId="20577"/>
          <ac:spMkLst>
            <pc:docMk/>
            <pc:sldMk cId="2235155472" sldId="268"/>
            <ac:spMk id="3" creationId="{E52B3700-935E-CBEB-23A6-BA92C870972A}"/>
          </ac:spMkLst>
        </pc:spChg>
        <pc:spChg chg="add del mod">
          <ac:chgData name="vaishali badhe" userId="bdaea61d189c44c0" providerId="LiveId" clId="{FE6F8459-FA71-4E25-BF74-9A3886B9BCBC}" dt="2024-09-09T03:40:55.579" v="600" actId="478"/>
          <ac:spMkLst>
            <pc:docMk/>
            <pc:sldMk cId="2235155472" sldId="268"/>
            <ac:spMk id="6" creationId="{455C735D-A999-2D98-F870-F5DC88DA3466}"/>
          </ac:spMkLst>
        </pc:spChg>
        <pc:picChg chg="add del mod">
          <ac:chgData name="vaishali badhe" userId="bdaea61d189c44c0" providerId="LiveId" clId="{FE6F8459-FA71-4E25-BF74-9A3886B9BCBC}" dt="2024-09-09T03:40:55.579" v="600" actId="478"/>
          <ac:picMkLst>
            <pc:docMk/>
            <pc:sldMk cId="2235155472" sldId="268"/>
            <ac:picMk id="5" creationId="{025D3EF1-1D11-BAD7-1D26-635814EAEAA9}"/>
          </ac:picMkLst>
        </pc:picChg>
      </pc:sldChg>
      <pc:sldChg chg="addSp delSp modSp new mod">
        <pc:chgData name="vaishali badhe" userId="bdaea61d189c44c0" providerId="LiveId" clId="{FE6F8459-FA71-4E25-BF74-9A3886B9BCBC}" dt="2024-09-09T03:45:29.273" v="641" actId="20577"/>
        <pc:sldMkLst>
          <pc:docMk/>
          <pc:sldMk cId="2394128001" sldId="269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2394128001" sldId="269"/>
            <ac:spMk id="2" creationId="{E3361212-7097-EFA5-B6F2-DD7EA102A7A3}"/>
          </ac:spMkLst>
        </pc:spChg>
        <pc:spChg chg="del">
          <ac:chgData name="vaishali badhe" userId="bdaea61d189c44c0" providerId="LiveId" clId="{FE6F8459-FA71-4E25-BF74-9A3886B9BCBC}" dt="2024-09-06T15:42:33.832" v="42"/>
          <ac:spMkLst>
            <pc:docMk/>
            <pc:sldMk cId="2394128001" sldId="269"/>
            <ac:spMk id="3" creationId="{02D156CC-EA48-8CB8-584A-5E6834D780E7}"/>
          </ac:spMkLst>
        </pc:spChg>
        <pc:spChg chg="add del mod">
          <ac:chgData name="vaishali badhe" userId="bdaea61d189c44c0" providerId="LiveId" clId="{FE6F8459-FA71-4E25-BF74-9A3886B9BCBC}" dt="2024-09-09T03:43:17.339" v="618" actId="21"/>
          <ac:spMkLst>
            <pc:docMk/>
            <pc:sldMk cId="2394128001" sldId="269"/>
            <ac:spMk id="3" creationId="{5734D94A-2C51-7C1D-639B-0D3A2CC199FB}"/>
          </ac:spMkLst>
        </pc:spChg>
        <pc:spChg chg="add del">
          <ac:chgData name="vaishali badhe" userId="bdaea61d189c44c0" providerId="LiveId" clId="{FE6F8459-FA71-4E25-BF74-9A3886B9BCBC}" dt="2024-09-09T03:44:34.716" v="631" actId="21"/>
          <ac:spMkLst>
            <pc:docMk/>
            <pc:sldMk cId="2394128001" sldId="269"/>
            <ac:spMk id="6" creationId="{6DA215A0-4479-AB78-FACC-0A3A46879F9F}"/>
          </ac:spMkLst>
        </pc:spChg>
        <pc:spChg chg="add mod">
          <ac:chgData name="vaishali badhe" userId="bdaea61d189c44c0" providerId="LiveId" clId="{FE6F8459-FA71-4E25-BF74-9A3886B9BCBC}" dt="2024-09-09T03:45:29.273" v="641" actId="20577"/>
          <ac:spMkLst>
            <pc:docMk/>
            <pc:sldMk cId="2394128001" sldId="269"/>
            <ac:spMk id="7" creationId="{6DA215A0-4479-AB78-FACC-0A3A46879F9F}"/>
          </ac:spMkLst>
        </pc:spChg>
        <pc:picChg chg="add mod">
          <ac:chgData name="vaishali badhe" userId="bdaea61d189c44c0" providerId="LiveId" clId="{FE6F8459-FA71-4E25-BF74-9A3886B9BCBC}" dt="2024-09-06T16:19:05.064" v="226" actId="14100"/>
          <ac:picMkLst>
            <pc:docMk/>
            <pc:sldMk cId="2394128001" sldId="269"/>
            <ac:picMk id="5" creationId="{5146F3D5-D1B1-3002-9A5F-FC354336F6F3}"/>
          </ac:picMkLst>
        </pc:picChg>
        <pc:picChg chg="add mod">
          <ac:chgData name="vaishali badhe" userId="bdaea61d189c44c0" providerId="LiveId" clId="{FE6F8459-FA71-4E25-BF74-9A3886B9BCBC}" dt="2024-09-06T16:15:59.977" v="193"/>
          <ac:picMkLst>
            <pc:docMk/>
            <pc:sldMk cId="2394128001" sldId="269"/>
            <ac:picMk id="7" creationId="{F31AE6D7-640E-EC17-AEA6-A4F6FACA4E33}"/>
          </ac:picMkLst>
        </pc:picChg>
      </pc:sldChg>
      <pc:sldChg chg="addSp delSp modSp new mod">
        <pc:chgData name="vaishali badhe" userId="bdaea61d189c44c0" providerId="LiveId" clId="{FE6F8459-FA71-4E25-BF74-9A3886B9BCBC}" dt="2024-09-09T03:44:07.056" v="629" actId="20577"/>
        <pc:sldMkLst>
          <pc:docMk/>
          <pc:sldMk cId="3392496162" sldId="270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392496162" sldId="270"/>
            <ac:spMk id="2" creationId="{C735049F-11A7-E33E-D1D2-2E882F869B99}"/>
          </ac:spMkLst>
        </pc:spChg>
        <pc:spChg chg="add mod">
          <ac:chgData name="vaishali badhe" userId="bdaea61d189c44c0" providerId="LiveId" clId="{FE6F8459-FA71-4E25-BF74-9A3886B9BCBC}" dt="2024-09-09T03:44:07.056" v="629" actId="20577"/>
          <ac:spMkLst>
            <pc:docMk/>
            <pc:sldMk cId="3392496162" sldId="270"/>
            <ac:spMk id="3" creationId="{5734D94A-2C51-7C1D-639B-0D3A2CC199FB}"/>
          </ac:spMkLst>
        </pc:spChg>
        <pc:spChg chg="del">
          <ac:chgData name="vaishali badhe" userId="bdaea61d189c44c0" providerId="LiveId" clId="{FE6F8459-FA71-4E25-BF74-9A3886B9BCBC}" dt="2024-09-06T15:42:51.572" v="44"/>
          <ac:spMkLst>
            <pc:docMk/>
            <pc:sldMk cId="3392496162" sldId="270"/>
            <ac:spMk id="3" creationId="{D384679F-8DC0-D530-BF55-59D04B91A900}"/>
          </ac:spMkLst>
        </pc:spChg>
        <pc:picChg chg="add mod">
          <ac:chgData name="vaishali badhe" userId="bdaea61d189c44c0" providerId="LiveId" clId="{FE6F8459-FA71-4E25-BF74-9A3886B9BCBC}" dt="2024-09-06T16:18:49.422" v="223" actId="14100"/>
          <ac:picMkLst>
            <pc:docMk/>
            <pc:sldMk cId="3392496162" sldId="270"/>
            <ac:picMk id="5" creationId="{F89E9C30-FEF4-1148-F7EA-2B610435318A}"/>
          </ac:picMkLst>
        </pc:picChg>
        <pc:picChg chg="add mod">
          <ac:chgData name="vaishali badhe" userId="bdaea61d189c44c0" providerId="LiveId" clId="{FE6F8459-FA71-4E25-BF74-9A3886B9BCBC}" dt="2024-09-06T16:16:22.019" v="194" actId="14100"/>
          <ac:picMkLst>
            <pc:docMk/>
            <pc:sldMk cId="3392496162" sldId="270"/>
            <ac:picMk id="7" creationId="{81D266B4-E6CA-1620-6FB4-BC6F1FBF8B67}"/>
          </ac:picMkLst>
        </pc:picChg>
      </pc:sldChg>
      <pc:sldChg chg="addSp delSp modSp new mod">
        <pc:chgData name="vaishali badhe" userId="bdaea61d189c44c0" providerId="LiveId" clId="{FE6F8459-FA71-4E25-BF74-9A3886B9BCBC}" dt="2024-09-09T03:50:20.770" v="714" actId="14100"/>
        <pc:sldMkLst>
          <pc:docMk/>
          <pc:sldMk cId="100648586" sldId="271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100648586" sldId="271"/>
            <ac:spMk id="2" creationId="{CE61189E-BDB9-32A8-4BD1-E3708674782D}"/>
          </ac:spMkLst>
        </pc:spChg>
        <pc:spChg chg="del">
          <ac:chgData name="vaishali badhe" userId="bdaea61d189c44c0" providerId="LiveId" clId="{FE6F8459-FA71-4E25-BF74-9A3886B9BCBC}" dt="2024-09-06T15:43:17.063" v="46"/>
          <ac:spMkLst>
            <pc:docMk/>
            <pc:sldMk cId="100648586" sldId="271"/>
            <ac:spMk id="3" creationId="{94D9F0CC-4B06-1E93-F2FA-D024D46D0D06}"/>
          </ac:spMkLst>
        </pc:spChg>
        <pc:spChg chg="add mod">
          <ac:chgData name="vaishali badhe" userId="bdaea61d189c44c0" providerId="LiveId" clId="{FE6F8459-FA71-4E25-BF74-9A3886B9BCBC}" dt="2024-09-09T03:46:51.078" v="647" actId="14100"/>
          <ac:spMkLst>
            <pc:docMk/>
            <pc:sldMk cId="100648586" sldId="271"/>
            <ac:spMk id="4" creationId="{1578D7CF-320F-4EE6-4E6C-F887F8CB172F}"/>
          </ac:spMkLst>
        </pc:spChg>
        <pc:spChg chg="add mod">
          <ac:chgData name="vaishali badhe" userId="bdaea61d189c44c0" providerId="LiveId" clId="{FE6F8459-FA71-4E25-BF74-9A3886B9BCBC}" dt="2024-09-09T03:50:20.770" v="714" actId="14100"/>
          <ac:spMkLst>
            <pc:docMk/>
            <pc:sldMk cId="100648586" sldId="271"/>
            <ac:spMk id="6" creationId="{DE079572-82CD-56EE-592F-EBFC34B96C67}"/>
          </ac:spMkLst>
        </pc:spChg>
        <pc:picChg chg="add mod">
          <ac:chgData name="vaishali badhe" userId="bdaea61d189c44c0" providerId="LiveId" clId="{FE6F8459-FA71-4E25-BF74-9A3886B9BCBC}" dt="2024-09-06T16:18:27.736" v="220" actId="1076"/>
          <ac:picMkLst>
            <pc:docMk/>
            <pc:sldMk cId="100648586" sldId="271"/>
            <ac:picMk id="5" creationId="{8DFD73B5-0BBB-6065-4612-8CB448201AF3}"/>
          </ac:picMkLst>
        </pc:picChg>
        <pc:picChg chg="add mod">
          <ac:chgData name="vaishali badhe" userId="bdaea61d189c44c0" providerId="LiveId" clId="{FE6F8459-FA71-4E25-BF74-9A3886B9BCBC}" dt="2024-09-06T16:16:24.766" v="196" actId="14100"/>
          <ac:picMkLst>
            <pc:docMk/>
            <pc:sldMk cId="100648586" sldId="271"/>
            <ac:picMk id="7" creationId="{F5C5B588-27F5-9358-CD58-C8832FD6B875}"/>
          </ac:picMkLst>
        </pc:picChg>
      </pc:sldChg>
      <pc:sldChg chg="addSp delSp modSp new mod">
        <pc:chgData name="vaishali badhe" userId="bdaea61d189c44c0" providerId="LiveId" clId="{FE6F8459-FA71-4E25-BF74-9A3886B9BCBC}" dt="2024-09-09T03:51:16.513" v="857" actId="20577"/>
        <pc:sldMkLst>
          <pc:docMk/>
          <pc:sldMk cId="1223349897" sldId="272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1223349897" sldId="272"/>
            <ac:spMk id="2" creationId="{D14EA86E-C528-DEEA-3355-6007371CA12A}"/>
          </ac:spMkLst>
        </pc:spChg>
        <pc:spChg chg="add mod">
          <ac:chgData name="vaishali badhe" userId="bdaea61d189c44c0" providerId="LiveId" clId="{FE6F8459-FA71-4E25-BF74-9A3886B9BCBC}" dt="2024-09-09T03:51:16.513" v="857" actId="20577"/>
          <ac:spMkLst>
            <pc:docMk/>
            <pc:sldMk cId="1223349897" sldId="272"/>
            <ac:spMk id="3" creationId="{246C4077-5327-23A0-DEAA-18A434095AD4}"/>
          </ac:spMkLst>
        </pc:spChg>
        <pc:spChg chg="del">
          <ac:chgData name="vaishali badhe" userId="bdaea61d189c44c0" providerId="LiveId" clId="{FE6F8459-FA71-4E25-BF74-9A3886B9BCBC}" dt="2024-09-06T15:43:31.370" v="48"/>
          <ac:spMkLst>
            <pc:docMk/>
            <pc:sldMk cId="1223349897" sldId="272"/>
            <ac:spMk id="3" creationId="{C4B2DAA5-BDEB-BE79-6126-776180751644}"/>
          </ac:spMkLst>
        </pc:spChg>
        <pc:picChg chg="add mod">
          <ac:chgData name="vaishali badhe" userId="bdaea61d189c44c0" providerId="LiveId" clId="{FE6F8459-FA71-4E25-BF74-9A3886B9BCBC}" dt="2024-09-06T16:18:05.760" v="216" actId="14100"/>
          <ac:picMkLst>
            <pc:docMk/>
            <pc:sldMk cId="1223349897" sldId="272"/>
            <ac:picMk id="5" creationId="{BF56CE59-F29D-5B3A-4AF3-CA022644A811}"/>
          </ac:picMkLst>
        </pc:picChg>
        <pc:picChg chg="add mod">
          <ac:chgData name="vaishali badhe" userId="bdaea61d189c44c0" providerId="LiveId" clId="{FE6F8459-FA71-4E25-BF74-9A3886B9BCBC}" dt="2024-09-06T16:16:26.478" v="197" actId="14100"/>
          <ac:picMkLst>
            <pc:docMk/>
            <pc:sldMk cId="1223349897" sldId="272"/>
            <ac:picMk id="7" creationId="{2112005D-EB0F-68DD-D248-2BA586070B0B}"/>
          </ac:picMkLst>
        </pc:picChg>
      </pc:sldChg>
      <pc:sldChg chg="addSp delSp modSp new mod">
        <pc:chgData name="vaishali badhe" userId="bdaea61d189c44c0" providerId="LiveId" clId="{FE6F8459-FA71-4E25-BF74-9A3886B9BCBC}" dt="2024-09-09T03:52:59.335" v="1157" actId="20577"/>
        <pc:sldMkLst>
          <pc:docMk/>
          <pc:sldMk cId="3153131251" sldId="273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153131251" sldId="273"/>
            <ac:spMk id="2" creationId="{74430556-3C4E-AE38-2634-CEA504101D44}"/>
          </ac:spMkLst>
        </pc:spChg>
        <pc:spChg chg="del">
          <ac:chgData name="vaishali badhe" userId="bdaea61d189c44c0" providerId="LiveId" clId="{FE6F8459-FA71-4E25-BF74-9A3886B9BCBC}" dt="2024-09-06T15:43:45.574" v="50"/>
          <ac:spMkLst>
            <pc:docMk/>
            <pc:sldMk cId="3153131251" sldId="273"/>
            <ac:spMk id="3" creationId="{DCD5798C-84F1-B64E-9410-5F302AD35A57}"/>
          </ac:spMkLst>
        </pc:spChg>
        <pc:spChg chg="add del mod">
          <ac:chgData name="vaishali badhe" userId="bdaea61d189c44c0" providerId="LiveId" clId="{FE6F8459-FA71-4E25-BF74-9A3886B9BCBC}" dt="2024-09-09T03:52:02.591" v="999"/>
          <ac:spMkLst>
            <pc:docMk/>
            <pc:sldMk cId="3153131251" sldId="273"/>
            <ac:spMk id="4" creationId="{C1D7C3DA-F55F-6974-9960-6880175DDCAD}"/>
          </ac:spMkLst>
        </pc:spChg>
        <pc:spChg chg="add mod">
          <ac:chgData name="vaishali badhe" userId="bdaea61d189c44c0" providerId="LiveId" clId="{FE6F8459-FA71-4E25-BF74-9A3886B9BCBC}" dt="2024-09-09T03:52:59.335" v="1157" actId="20577"/>
          <ac:spMkLst>
            <pc:docMk/>
            <pc:sldMk cId="3153131251" sldId="273"/>
            <ac:spMk id="6" creationId="{95F52DD4-4B1A-AC31-4E33-A28923C0AA02}"/>
          </ac:spMkLst>
        </pc:spChg>
        <pc:picChg chg="add mod">
          <ac:chgData name="vaishali badhe" userId="bdaea61d189c44c0" providerId="LiveId" clId="{FE6F8459-FA71-4E25-BF74-9A3886B9BCBC}" dt="2024-09-06T16:17:34.079" v="213" actId="14100"/>
          <ac:picMkLst>
            <pc:docMk/>
            <pc:sldMk cId="3153131251" sldId="273"/>
            <ac:picMk id="5" creationId="{064EFE34-FE95-5008-C29D-80844A8CE0E7}"/>
          </ac:picMkLst>
        </pc:picChg>
        <pc:picChg chg="add mod">
          <ac:chgData name="vaishali badhe" userId="bdaea61d189c44c0" providerId="LiveId" clId="{FE6F8459-FA71-4E25-BF74-9A3886B9BCBC}" dt="2024-09-06T16:16:32.485" v="200" actId="1076"/>
          <ac:picMkLst>
            <pc:docMk/>
            <pc:sldMk cId="3153131251" sldId="273"/>
            <ac:picMk id="7" creationId="{82C712CC-91B0-405B-DE98-82156E06880D}"/>
          </ac:picMkLst>
        </pc:picChg>
      </pc:sldChg>
      <pc:sldChg chg="addSp delSp modSp new mod">
        <pc:chgData name="vaishali badhe" userId="bdaea61d189c44c0" providerId="LiveId" clId="{FE6F8459-FA71-4E25-BF74-9A3886B9BCBC}" dt="2024-09-09T03:53:48.631" v="1166" actId="20577"/>
        <pc:sldMkLst>
          <pc:docMk/>
          <pc:sldMk cId="891515613" sldId="274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891515613" sldId="274"/>
            <ac:spMk id="2" creationId="{2F1D854A-5B1D-5DAD-DBBF-42CB08B86904}"/>
          </ac:spMkLst>
        </pc:spChg>
        <pc:spChg chg="add mod">
          <ac:chgData name="vaishali badhe" userId="bdaea61d189c44c0" providerId="LiveId" clId="{FE6F8459-FA71-4E25-BF74-9A3886B9BCBC}" dt="2024-09-09T03:53:48.631" v="1166" actId="20577"/>
          <ac:spMkLst>
            <pc:docMk/>
            <pc:sldMk cId="891515613" sldId="274"/>
            <ac:spMk id="3" creationId="{71BD5844-62AE-08C7-1825-9E25193CFF38}"/>
          </ac:spMkLst>
        </pc:spChg>
        <pc:spChg chg="del">
          <ac:chgData name="vaishali badhe" userId="bdaea61d189c44c0" providerId="LiveId" clId="{FE6F8459-FA71-4E25-BF74-9A3886B9BCBC}" dt="2024-09-06T15:44:13.199" v="52"/>
          <ac:spMkLst>
            <pc:docMk/>
            <pc:sldMk cId="891515613" sldId="274"/>
            <ac:spMk id="3" creationId="{94647B88-559C-7F71-F73F-991F677E17D4}"/>
          </ac:spMkLst>
        </pc:spChg>
        <pc:picChg chg="add mod">
          <ac:chgData name="vaishali badhe" userId="bdaea61d189c44c0" providerId="LiveId" clId="{FE6F8459-FA71-4E25-BF74-9A3886B9BCBC}" dt="2024-09-06T16:17:16.718" v="210" actId="14100"/>
          <ac:picMkLst>
            <pc:docMk/>
            <pc:sldMk cId="891515613" sldId="274"/>
            <ac:picMk id="5" creationId="{DF32CB8B-F070-00E2-AE20-D0074F8E1F0F}"/>
          </ac:picMkLst>
        </pc:picChg>
        <pc:picChg chg="add mod">
          <ac:chgData name="vaishali badhe" userId="bdaea61d189c44c0" providerId="LiveId" clId="{FE6F8459-FA71-4E25-BF74-9A3886B9BCBC}" dt="2024-09-06T16:16:35.229" v="201" actId="14100"/>
          <ac:picMkLst>
            <pc:docMk/>
            <pc:sldMk cId="891515613" sldId="274"/>
            <ac:picMk id="7" creationId="{8BCC6A37-A4BD-7FA8-FB1F-FDE6CC983D93}"/>
          </ac:picMkLst>
        </pc:picChg>
      </pc:sldChg>
      <pc:sldChg chg="addSp delSp modSp new mod">
        <pc:chgData name="vaishali badhe" userId="bdaea61d189c44c0" providerId="LiveId" clId="{FE6F8459-FA71-4E25-BF74-9A3886B9BCBC}" dt="2024-09-06T16:42:42.720" v="275"/>
        <pc:sldMkLst>
          <pc:docMk/>
          <pc:sldMk cId="38964951" sldId="275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8964951" sldId="275"/>
            <ac:spMk id="2" creationId="{A6D39F4D-191A-E32D-EC37-BE6C8870BB1C}"/>
          </ac:spMkLst>
        </pc:spChg>
        <pc:spChg chg="del">
          <ac:chgData name="vaishali badhe" userId="bdaea61d189c44c0" providerId="LiveId" clId="{FE6F8459-FA71-4E25-BF74-9A3886B9BCBC}" dt="2024-09-06T15:44:28.612" v="54"/>
          <ac:spMkLst>
            <pc:docMk/>
            <pc:sldMk cId="38964951" sldId="275"/>
            <ac:spMk id="3" creationId="{2DA859E9-83A3-88F7-AE5B-3832EFD0FC3E}"/>
          </ac:spMkLst>
        </pc:spChg>
        <pc:picChg chg="add mod">
          <ac:chgData name="vaishali badhe" userId="bdaea61d189c44c0" providerId="LiveId" clId="{FE6F8459-FA71-4E25-BF74-9A3886B9BCBC}" dt="2024-09-06T16:16:57.089" v="207" actId="14100"/>
          <ac:picMkLst>
            <pc:docMk/>
            <pc:sldMk cId="38964951" sldId="275"/>
            <ac:picMk id="5" creationId="{02A1B660-9C57-4BD3-A915-718F94AD6417}"/>
          </ac:picMkLst>
        </pc:picChg>
      </pc:sldChg>
      <pc:sldChg chg="addSp delSp modSp new mod ord">
        <pc:chgData name="vaishali badhe" userId="bdaea61d189c44c0" providerId="LiveId" clId="{FE6F8459-FA71-4E25-BF74-9A3886B9BCBC}" dt="2024-09-09T03:56:35.452" v="1289" actId="20577"/>
        <pc:sldMkLst>
          <pc:docMk/>
          <pc:sldMk cId="1395173016" sldId="276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1395173016" sldId="276"/>
            <ac:spMk id="2" creationId="{A640FE82-C051-1633-59D9-75D094998114}"/>
          </ac:spMkLst>
        </pc:spChg>
        <pc:spChg chg="add mod">
          <ac:chgData name="vaishali badhe" userId="bdaea61d189c44c0" providerId="LiveId" clId="{FE6F8459-FA71-4E25-BF74-9A3886B9BCBC}" dt="2024-09-09T03:56:35.452" v="1289" actId="20577"/>
          <ac:spMkLst>
            <pc:docMk/>
            <pc:sldMk cId="1395173016" sldId="276"/>
            <ac:spMk id="3" creationId="{28279159-7A6D-DFFD-4702-40712E6B18DA}"/>
          </ac:spMkLst>
        </pc:spChg>
        <pc:spChg chg="del">
          <ac:chgData name="vaishali badhe" userId="bdaea61d189c44c0" providerId="LiveId" clId="{FE6F8459-FA71-4E25-BF74-9A3886B9BCBC}" dt="2024-09-06T15:44:48.593" v="56"/>
          <ac:spMkLst>
            <pc:docMk/>
            <pc:sldMk cId="1395173016" sldId="276"/>
            <ac:spMk id="3" creationId="{8EB13069-8112-29DE-3B75-45DF9B4A8C2A}"/>
          </ac:spMkLst>
        </pc:spChg>
        <pc:picChg chg="add mod">
          <ac:chgData name="vaishali badhe" userId="bdaea61d189c44c0" providerId="LiveId" clId="{FE6F8459-FA71-4E25-BF74-9A3886B9BCBC}" dt="2024-09-06T16:12:58.829" v="175" actId="14100"/>
          <ac:picMkLst>
            <pc:docMk/>
            <pc:sldMk cId="1395173016" sldId="276"/>
            <ac:picMk id="5" creationId="{6E3BE96E-B176-30CB-B7FE-AB0F9DE9EDE0}"/>
          </ac:picMkLst>
        </pc:picChg>
      </pc:sldChg>
      <pc:sldChg chg="addSp delSp modSp new del mod">
        <pc:chgData name="vaishali badhe" userId="bdaea61d189c44c0" providerId="LiveId" clId="{FE6F8459-FA71-4E25-BF74-9A3886B9BCBC}" dt="2024-09-06T16:24:09.013" v="235" actId="47"/>
        <pc:sldMkLst>
          <pc:docMk/>
          <pc:sldMk cId="1186542760" sldId="277"/>
        </pc:sldMkLst>
        <pc:spChg chg="del">
          <ac:chgData name="vaishali badhe" userId="bdaea61d189c44c0" providerId="LiveId" clId="{FE6F8459-FA71-4E25-BF74-9A3886B9BCBC}" dt="2024-09-06T15:45:00.936" v="58"/>
          <ac:spMkLst>
            <pc:docMk/>
            <pc:sldMk cId="1186542760" sldId="277"/>
            <ac:spMk id="3" creationId="{3419DB2A-55B9-5494-8BC3-AA7624E604E2}"/>
          </ac:spMkLst>
        </pc:spChg>
        <pc:picChg chg="add mod">
          <ac:chgData name="vaishali badhe" userId="bdaea61d189c44c0" providerId="LiveId" clId="{FE6F8459-FA71-4E25-BF74-9A3886B9BCBC}" dt="2024-09-06T16:12:42.911" v="172" actId="14100"/>
          <ac:picMkLst>
            <pc:docMk/>
            <pc:sldMk cId="1186542760" sldId="277"/>
            <ac:picMk id="5" creationId="{A8CDE1FD-0058-4E55-B92C-3913650EC330}"/>
          </ac:picMkLst>
        </pc:picChg>
      </pc:sldChg>
      <pc:sldChg chg="addSp delSp modSp new del mod">
        <pc:chgData name="vaishali badhe" userId="bdaea61d189c44c0" providerId="LiveId" clId="{FE6F8459-FA71-4E25-BF74-9A3886B9BCBC}" dt="2024-09-06T16:24:20.079" v="236" actId="47"/>
        <pc:sldMkLst>
          <pc:docMk/>
          <pc:sldMk cId="4212823779" sldId="278"/>
        </pc:sldMkLst>
        <pc:spChg chg="mod">
          <ac:chgData name="vaishali badhe" userId="bdaea61d189c44c0" providerId="LiveId" clId="{FE6F8459-FA71-4E25-BF74-9A3886B9BCBC}" dt="2024-09-06T16:12:12.523" v="169" actId="1076"/>
          <ac:spMkLst>
            <pc:docMk/>
            <pc:sldMk cId="4212823779" sldId="278"/>
            <ac:spMk id="2" creationId="{C0A62642-5512-651F-AF82-E6892CC0DC75}"/>
          </ac:spMkLst>
        </pc:spChg>
        <pc:spChg chg="del">
          <ac:chgData name="vaishali badhe" userId="bdaea61d189c44c0" providerId="LiveId" clId="{FE6F8459-FA71-4E25-BF74-9A3886B9BCBC}" dt="2024-09-06T15:45:15.381" v="60"/>
          <ac:spMkLst>
            <pc:docMk/>
            <pc:sldMk cId="4212823779" sldId="278"/>
            <ac:spMk id="3" creationId="{E288494F-EEF4-5614-0E3F-5DB7F7754E2F}"/>
          </ac:spMkLst>
        </pc:spChg>
        <pc:picChg chg="add mod">
          <ac:chgData name="vaishali badhe" userId="bdaea61d189c44c0" providerId="LiveId" clId="{FE6F8459-FA71-4E25-BF74-9A3886B9BCBC}" dt="2024-09-06T16:12:12.523" v="169" actId="1076"/>
          <ac:picMkLst>
            <pc:docMk/>
            <pc:sldMk cId="4212823779" sldId="278"/>
            <ac:picMk id="5" creationId="{347C3662-E011-0FEA-93C6-65C7E7FB2DCF}"/>
          </ac:picMkLst>
        </pc:picChg>
      </pc:sldChg>
      <pc:sldChg chg="addSp delSp modSp new del mod ord">
        <pc:chgData name="vaishali badhe" userId="bdaea61d189c44c0" providerId="LiveId" clId="{FE6F8459-FA71-4E25-BF74-9A3886B9BCBC}" dt="2024-09-06T16:25:09.131" v="238" actId="47"/>
        <pc:sldMkLst>
          <pc:docMk/>
          <pc:sldMk cId="1032374120" sldId="279"/>
        </pc:sldMkLst>
        <pc:spChg chg="del">
          <ac:chgData name="vaishali badhe" userId="bdaea61d189c44c0" providerId="LiveId" clId="{FE6F8459-FA71-4E25-BF74-9A3886B9BCBC}" dt="2024-09-06T15:45:28.849" v="62"/>
          <ac:spMkLst>
            <pc:docMk/>
            <pc:sldMk cId="1032374120" sldId="279"/>
            <ac:spMk id="3" creationId="{92E9B38A-77BB-74B3-8F59-5668863F3520}"/>
          </ac:spMkLst>
        </pc:spChg>
        <pc:picChg chg="add mod">
          <ac:chgData name="vaishali badhe" userId="bdaea61d189c44c0" providerId="LiveId" clId="{FE6F8459-FA71-4E25-BF74-9A3886B9BCBC}" dt="2024-09-06T16:11:00.167" v="162" actId="14100"/>
          <ac:picMkLst>
            <pc:docMk/>
            <pc:sldMk cId="1032374120" sldId="279"/>
            <ac:picMk id="5" creationId="{9019DE14-97D8-3460-53D0-904A91D28C2A}"/>
          </ac:picMkLst>
        </pc:picChg>
      </pc:sldChg>
      <pc:sldChg chg="addSp delSp modSp new del mod">
        <pc:chgData name="vaishali badhe" userId="bdaea61d189c44c0" providerId="LiveId" clId="{FE6F8459-FA71-4E25-BF74-9A3886B9BCBC}" dt="2024-09-06T16:24:55.052" v="237" actId="47"/>
        <pc:sldMkLst>
          <pc:docMk/>
          <pc:sldMk cId="464324794" sldId="280"/>
        </pc:sldMkLst>
        <pc:spChg chg="del">
          <ac:chgData name="vaishali badhe" userId="bdaea61d189c44c0" providerId="LiveId" clId="{FE6F8459-FA71-4E25-BF74-9A3886B9BCBC}" dt="2024-09-06T15:45:42.856" v="64"/>
          <ac:spMkLst>
            <pc:docMk/>
            <pc:sldMk cId="464324794" sldId="280"/>
            <ac:spMk id="3" creationId="{F2BE84B5-86F0-A0BE-3612-333BF6B5DAD0}"/>
          </ac:spMkLst>
        </pc:spChg>
        <pc:picChg chg="add mod">
          <ac:chgData name="vaishali badhe" userId="bdaea61d189c44c0" providerId="LiveId" clId="{FE6F8459-FA71-4E25-BF74-9A3886B9BCBC}" dt="2024-09-06T16:11:26.531" v="165" actId="14100"/>
          <ac:picMkLst>
            <pc:docMk/>
            <pc:sldMk cId="464324794" sldId="280"/>
            <ac:picMk id="5" creationId="{F3484E8F-22B8-F040-BCC9-F3CBD460F17F}"/>
          </ac:picMkLst>
        </pc:picChg>
      </pc:sldChg>
      <pc:sldChg chg="addSp delSp modSp new mod">
        <pc:chgData name="vaishali badhe" userId="bdaea61d189c44c0" providerId="LiveId" clId="{FE6F8459-FA71-4E25-BF74-9A3886B9BCBC}" dt="2024-09-09T03:56:27.439" v="1287" actId="20577"/>
        <pc:sldMkLst>
          <pc:docMk/>
          <pc:sldMk cId="3447261512" sldId="281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447261512" sldId="281"/>
            <ac:spMk id="2" creationId="{7D5E5AFA-611F-FD2A-7B9F-2CCF5320C807}"/>
          </ac:spMkLst>
        </pc:spChg>
        <pc:spChg chg="del">
          <ac:chgData name="vaishali badhe" userId="bdaea61d189c44c0" providerId="LiveId" clId="{FE6F8459-FA71-4E25-BF74-9A3886B9BCBC}" dt="2024-09-06T15:48:35.309" v="70"/>
          <ac:spMkLst>
            <pc:docMk/>
            <pc:sldMk cId="3447261512" sldId="281"/>
            <ac:spMk id="3" creationId="{31C98FB0-1C7C-D87D-6F48-9EC3C5652214}"/>
          </ac:spMkLst>
        </pc:spChg>
        <pc:spChg chg="add mod">
          <ac:chgData name="vaishali badhe" userId="bdaea61d189c44c0" providerId="LiveId" clId="{FE6F8459-FA71-4E25-BF74-9A3886B9BCBC}" dt="2024-09-09T03:56:27.439" v="1287" actId="20577"/>
          <ac:spMkLst>
            <pc:docMk/>
            <pc:sldMk cId="3447261512" sldId="281"/>
            <ac:spMk id="3" creationId="{5BB1146F-C566-DC11-E32A-DE2CF9E3DD16}"/>
          </ac:spMkLst>
        </pc:spChg>
        <pc:picChg chg="add mod">
          <ac:chgData name="vaishali badhe" userId="bdaea61d189c44c0" providerId="LiveId" clId="{FE6F8459-FA71-4E25-BF74-9A3886B9BCBC}" dt="2024-09-06T16:10:38.965" v="159" actId="14100"/>
          <ac:picMkLst>
            <pc:docMk/>
            <pc:sldMk cId="3447261512" sldId="281"/>
            <ac:picMk id="5" creationId="{A04A418C-FD43-6409-C26E-1365E0CB3544}"/>
          </ac:picMkLst>
        </pc:picChg>
      </pc:sldChg>
      <pc:sldChg chg="addSp delSp modSp new mod">
        <pc:chgData name="vaishali badhe" userId="bdaea61d189c44c0" providerId="LiveId" clId="{FE6F8459-FA71-4E25-BF74-9A3886B9BCBC}" dt="2024-09-06T16:42:42.720" v="275"/>
        <pc:sldMkLst>
          <pc:docMk/>
          <pc:sldMk cId="2858066458" sldId="282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2858066458" sldId="282"/>
            <ac:spMk id="2" creationId="{9B8B3543-86CA-F279-0949-D551E34D5481}"/>
          </ac:spMkLst>
        </pc:spChg>
        <pc:spChg chg="del">
          <ac:chgData name="vaishali badhe" userId="bdaea61d189c44c0" providerId="LiveId" clId="{FE6F8459-FA71-4E25-BF74-9A3886B9BCBC}" dt="2024-09-06T15:48:52.539" v="72"/>
          <ac:spMkLst>
            <pc:docMk/>
            <pc:sldMk cId="2858066458" sldId="282"/>
            <ac:spMk id="3" creationId="{EFE9C54F-63F4-57AD-49F3-3ECD68784663}"/>
          </ac:spMkLst>
        </pc:spChg>
        <pc:picChg chg="add mod modCrop">
          <ac:chgData name="vaishali badhe" userId="bdaea61d189c44c0" providerId="LiveId" clId="{FE6F8459-FA71-4E25-BF74-9A3886B9BCBC}" dt="2024-09-06T16:10:02.378" v="155" actId="14100"/>
          <ac:picMkLst>
            <pc:docMk/>
            <pc:sldMk cId="2858066458" sldId="282"/>
            <ac:picMk id="5" creationId="{D117749D-29EB-EC0F-7303-587DC726ACDC}"/>
          </ac:picMkLst>
        </pc:picChg>
      </pc:sldChg>
      <pc:sldChg chg="addSp delSp modSp new mod setBg">
        <pc:chgData name="vaishali badhe" userId="bdaea61d189c44c0" providerId="LiveId" clId="{FE6F8459-FA71-4E25-BF74-9A3886B9BCBC}" dt="2024-09-09T03:59:39.253" v="1326" actId="14100"/>
        <pc:sldMkLst>
          <pc:docMk/>
          <pc:sldMk cId="1038568165" sldId="283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1038568165" sldId="283"/>
            <ac:spMk id="2" creationId="{C5C77D21-BE82-8434-EABA-A4253C4EB5AF}"/>
          </ac:spMkLst>
        </pc:spChg>
        <pc:spChg chg="del">
          <ac:chgData name="vaishali badhe" userId="bdaea61d189c44c0" providerId="LiveId" clId="{FE6F8459-FA71-4E25-BF74-9A3886B9BCBC}" dt="2024-09-06T15:50:23.746" v="74"/>
          <ac:spMkLst>
            <pc:docMk/>
            <pc:sldMk cId="1038568165" sldId="283"/>
            <ac:spMk id="3" creationId="{491CCDC0-A21F-24D8-4C2C-A381943D00F2}"/>
          </ac:spMkLst>
        </pc:spChg>
        <pc:spChg chg="add del mod">
          <ac:chgData name="vaishali badhe" userId="bdaea61d189c44c0" providerId="LiveId" clId="{FE6F8459-FA71-4E25-BF74-9A3886B9BCBC}" dt="2024-09-09T03:58:17.026" v="1306"/>
          <ac:spMkLst>
            <pc:docMk/>
            <pc:sldMk cId="1038568165" sldId="283"/>
            <ac:spMk id="4" creationId="{C2BEC39C-11D3-A0CB-B05F-058A0FD30BEC}"/>
          </ac:spMkLst>
        </pc:spChg>
        <pc:spChg chg="add mod">
          <ac:chgData name="vaishali badhe" userId="bdaea61d189c44c0" providerId="LiveId" clId="{FE6F8459-FA71-4E25-BF74-9A3886B9BCBC}" dt="2024-09-09T03:59:39.253" v="1326" actId="14100"/>
          <ac:spMkLst>
            <pc:docMk/>
            <pc:sldMk cId="1038568165" sldId="283"/>
            <ac:spMk id="6" creationId="{8D7D09A4-2C8A-D543-3E6A-82B39C9D04FA}"/>
          </ac:spMkLst>
        </pc:spChg>
        <pc:picChg chg="add mod modCrop">
          <ac:chgData name="vaishali badhe" userId="bdaea61d189c44c0" providerId="LiveId" clId="{FE6F8459-FA71-4E25-BF74-9A3886B9BCBC}" dt="2024-09-06T16:42:09.625" v="272" actId="1035"/>
          <ac:picMkLst>
            <pc:docMk/>
            <pc:sldMk cId="1038568165" sldId="283"/>
            <ac:picMk id="5" creationId="{6B2318AA-7431-0045-20CB-4A4A9D4911F1}"/>
          </ac:picMkLst>
        </pc:picChg>
      </pc:sldChg>
      <pc:sldChg chg="addSp delSp modSp new mod">
        <pc:chgData name="vaishali badhe" userId="bdaea61d189c44c0" providerId="LiveId" clId="{FE6F8459-FA71-4E25-BF74-9A3886B9BCBC}" dt="2024-09-06T16:42:42.720" v="275"/>
        <pc:sldMkLst>
          <pc:docMk/>
          <pc:sldMk cId="3227848636" sldId="284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227848636" sldId="284"/>
            <ac:spMk id="2" creationId="{4C22E0B8-2BE1-0860-F707-6AA89E2A7E2E}"/>
          </ac:spMkLst>
        </pc:spChg>
        <pc:spChg chg="del">
          <ac:chgData name="vaishali badhe" userId="bdaea61d189c44c0" providerId="LiveId" clId="{FE6F8459-FA71-4E25-BF74-9A3886B9BCBC}" dt="2024-09-06T15:50:49.530" v="76"/>
          <ac:spMkLst>
            <pc:docMk/>
            <pc:sldMk cId="3227848636" sldId="284"/>
            <ac:spMk id="3" creationId="{E5850BF3-5D3D-1E4C-6F0C-186F95741D69}"/>
          </ac:spMkLst>
        </pc:spChg>
        <pc:picChg chg="add mod modCrop">
          <ac:chgData name="vaishali badhe" userId="bdaea61d189c44c0" providerId="LiveId" clId="{FE6F8459-FA71-4E25-BF74-9A3886B9BCBC}" dt="2024-09-06T16:41:52.325" v="266" actId="1035"/>
          <ac:picMkLst>
            <pc:docMk/>
            <pc:sldMk cId="3227848636" sldId="284"/>
            <ac:picMk id="5" creationId="{727D36C3-27E5-0E34-9857-C338E01BA6D3}"/>
          </ac:picMkLst>
        </pc:picChg>
      </pc:sldChg>
      <pc:sldChg chg="addSp delSp modSp new mod">
        <pc:chgData name="vaishali badhe" userId="bdaea61d189c44c0" providerId="LiveId" clId="{FE6F8459-FA71-4E25-BF74-9A3886B9BCBC}" dt="2024-09-09T04:00:16.718" v="1329"/>
        <pc:sldMkLst>
          <pc:docMk/>
          <pc:sldMk cId="386822180" sldId="285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86822180" sldId="285"/>
            <ac:spMk id="2" creationId="{76364A3E-AC7B-71A3-9955-E54E787A6879}"/>
          </ac:spMkLst>
        </pc:spChg>
        <pc:spChg chg="add mod">
          <ac:chgData name="vaishali badhe" userId="bdaea61d189c44c0" providerId="LiveId" clId="{FE6F8459-FA71-4E25-BF74-9A3886B9BCBC}" dt="2024-09-09T04:00:16.718" v="1329"/>
          <ac:spMkLst>
            <pc:docMk/>
            <pc:sldMk cId="386822180" sldId="285"/>
            <ac:spMk id="3" creationId="{3D5BB06C-79DB-20CD-053A-A54847AEEC35}"/>
          </ac:spMkLst>
        </pc:spChg>
        <pc:spChg chg="del">
          <ac:chgData name="vaishali badhe" userId="bdaea61d189c44c0" providerId="LiveId" clId="{FE6F8459-FA71-4E25-BF74-9A3886B9BCBC}" dt="2024-09-06T15:52:00.433" v="78"/>
          <ac:spMkLst>
            <pc:docMk/>
            <pc:sldMk cId="386822180" sldId="285"/>
            <ac:spMk id="3" creationId="{79C92310-A3F2-7FF8-4EA9-C177C1DC6D84}"/>
          </ac:spMkLst>
        </pc:spChg>
        <pc:picChg chg="add mod modCrop">
          <ac:chgData name="vaishali badhe" userId="bdaea61d189c44c0" providerId="LiveId" clId="{FE6F8459-FA71-4E25-BF74-9A3886B9BCBC}" dt="2024-09-06T16:06:32.282" v="128" actId="1076"/>
          <ac:picMkLst>
            <pc:docMk/>
            <pc:sldMk cId="386822180" sldId="285"/>
            <ac:picMk id="5" creationId="{F6D9CE84-0E99-E62D-B4B8-4E4B69951446}"/>
          </ac:picMkLst>
        </pc:picChg>
      </pc:sldChg>
      <pc:sldChg chg="addSp delSp modSp new mod">
        <pc:chgData name="vaishali badhe" userId="bdaea61d189c44c0" providerId="LiveId" clId="{FE6F8459-FA71-4E25-BF74-9A3886B9BCBC}" dt="2024-09-06T16:42:42.720" v="275"/>
        <pc:sldMkLst>
          <pc:docMk/>
          <pc:sldMk cId="2694211885" sldId="286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2694211885" sldId="286"/>
            <ac:spMk id="2" creationId="{90D3789A-E78D-3010-B724-461E87C761E9}"/>
          </ac:spMkLst>
        </pc:spChg>
        <pc:spChg chg="del">
          <ac:chgData name="vaishali badhe" userId="bdaea61d189c44c0" providerId="LiveId" clId="{FE6F8459-FA71-4E25-BF74-9A3886B9BCBC}" dt="2024-09-06T15:52:20.915" v="80"/>
          <ac:spMkLst>
            <pc:docMk/>
            <pc:sldMk cId="2694211885" sldId="286"/>
            <ac:spMk id="3" creationId="{65A80D00-C340-9B9B-7664-02AEF1F31C9B}"/>
          </ac:spMkLst>
        </pc:spChg>
        <pc:picChg chg="add mod modCrop">
          <ac:chgData name="vaishali badhe" userId="bdaea61d189c44c0" providerId="LiveId" clId="{FE6F8459-FA71-4E25-BF74-9A3886B9BCBC}" dt="2024-09-06T16:05:20.928" v="121" actId="1076"/>
          <ac:picMkLst>
            <pc:docMk/>
            <pc:sldMk cId="2694211885" sldId="286"/>
            <ac:picMk id="5" creationId="{DB74FD14-C54F-CF95-7D40-5E2B4FD55D79}"/>
          </ac:picMkLst>
        </pc:picChg>
      </pc:sldChg>
      <pc:sldChg chg="addSp delSp modSp new mod">
        <pc:chgData name="vaishali badhe" userId="bdaea61d189c44c0" providerId="LiveId" clId="{FE6F8459-FA71-4E25-BF74-9A3886B9BCBC}" dt="2024-09-06T16:42:42.720" v="275"/>
        <pc:sldMkLst>
          <pc:docMk/>
          <pc:sldMk cId="1202572873" sldId="287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1202572873" sldId="287"/>
            <ac:spMk id="2" creationId="{949393BD-BA9C-AE4D-C751-373215193A4E}"/>
          </ac:spMkLst>
        </pc:spChg>
        <pc:spChg chg="del">
          <ac:chgData name="vaishali badhe" userId="bdaea61d189c44c0" providerId="LiveId" clId="{FE6F8459-FA71-4E25-BF74-9A3886B9BCBC}" dt="2024-09-06T15:52:45.644" v="82"/>
          <ac:spMkLst>
            <pc:docMk/>
            <pc:sldMk cId="1202572873" sldId="287"/>
            <ac:spMk id="3" creationId="{E70B9F95-3419-9096-A038-C86DE5029717}"/>
          </ac:spMkLst>
        </pc:spChg>
        <pc:picChg chg="add mod">
          <ac:chgData name="vaishali badhe" userId="bdaea61d189c44c0" providerId="LiveId" clId="{FE6F8459-FA71-4E25-BF74-9A3886B9BCBC}" dt="2024-09-06T16:03:14.895" v="106" actId="14100"/>
          <ac:picMkLst>
            <pc:docMk/>
            <pc:sldMk cId="1202572873" sldId="287"/>
            <ac:picMk id="5" creationId="{E670D728-8965-8EEF-CBCE-DB080EE7A0E8}"/>
          </ac:picMkLst>
        </pc:picChg>
      </pc:sldChg>
      <pc:sldChg chg="addSp delSp modSp new mod">
        <pc:chgData name="vaishali badhe" userId="bdaea61d189c44c0" providerId="LiveId" clId="{FE6F8459-FA71-4E25-BF74-9A3886B9BCBC}" dt="2024-09-09T04:01:52.978" v="1335" actId="20577"/>
        <pc:sldMkLst>
          <pc:docMk/>
          <pc:sldMk cId="1446102161" sldId="288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1446102161" sldId="288"/>
            <ac:spMk id="2" creationId="{65C53C9F-3DF7-DFD0-F85B-47617597D536}"/>
          </ac:spMkLst>
        </pc:spChg>
        <pc:spChg chg="add mod">
          <ac:chgData name="vaishali badhe" userId="bdaea61d189c44c0" providerId="LiveId" clId="{FE6F8459-FA71-4E25-BF74-9A3886B9BCBC}" dt="2024-09-09T04:01:52.978" v="1335" actId="20577"/>
          <ac:spMkLst>
            <pc:docMk/>
            <pc:sldMk cId="1446102161" sldId="288"/>
            <ac:spMk id="3" creationId="{1C87C436-6E7E-2A68-3748-E54B29DFD511}"/>
          </ac:spMkLst>
        </pc:spChg>
        <pc:spChg chg="del">
          <ac:chgData name="vaishali badhe" userId="bdaea61d189c44c0" providerId="LiveId" clId="{FE6F8459-FA71-4E25-BF74-9A3886B9BCBC}" dt="2024-09-06T15:53:22.839" v="84"/>
          <ac:spMkLst>
            <pc:docMk/>
            <pc:sldMk cId="1446102161" sldId="288"/>
            <ac:spMk id="3" creationId="{825C6E97-A504-BA42-7B83-5519EF1EA24F}"/>
          </ac:spMkLst>
        </pc:spChg>
        <pc:picChg chg="add mod modCrop">
          <ac:chgData name="vaishali badhe" userId="bdaea61d189c44c0" providerId="LiveId" clId="{FE6F8459-FA71-4E25-BF74-9A3886B9BCBC}" dt="2024-09-06T16:01:46.070" v="102" actId="14100"/>
          <ac:picMkLst>
            <pc:docMk/>
            <pc:sldMk cId="1446102161" sldId="288"/>
            <ac:picMk id="5" creationId="{3D4073AB-DF09-ACFF-8BE9-6D6CEDBCD003}"/>
          </ac:picMkLst>
        </pc:picChg>
      </pc:sldChg>
      <pc:sldChg chg="addSp delSp modSp new mod setBg">
        <pc:chgData name="vaishali badhe" userId="bdaea61d189c44c0" providerId="LiveId" clId="{FE6F8459-FA71-4E25-BF74-9A3886B9BCBC}" dt="2024-09-06T16:42:42.720" v="275"/>
        <pc:sldMkLst>
          <pc:docMk/>
          <pc:sldMk cId="387350378" sldId="289"/>
        </pc:sldMkLst>
        <pc:spChg chg="mod">
          <ac:chgData name="vaishali badhe" userId="bdaea61d189c44c0" providerId="LiveId" clId="{FE6F8459-FA71-4E25-BF74-9A3886B9BCBC}" dt="2024-09-06T16:42:42.720" v="275"/>
          <ac:spMkLst>
            <pc:docMk/>
            <pc:sldMk cId="387350378" sldId="289"/>
            <ac:spMk id="2" creationId="{0582F9CA-DC6E-FA15-C030-19D415D54080}"/>
          </ac:spMkLst>
        </pc:spChg>
        <pc:spChg chg="del">
          <ac:chgData name="vaishali badhe" userId="bdaea61d189c44c0" providerId="LiveId" clId="{FE6F8459-FA71-4E25-BF74-9A3886B9BCBC}" dt="2024-09-06T15:53:40.285" v="86"/>
          <ac:spMkLst>
            <pc:docMk/>
            <pc:sldMk cId="387350378" sldId="289"/>
            <ac:spMk id="3" creationId="{6E693E24-886C-15B6-58CF-B16DAC79A930}"/>
          </ac:spMkLst>
        </pc:spChg>
        <pc:picChg chg="add mod modCrop">
          <ac:chgData name="vaishali badhe" userId="bdaea61d189c44c0" providerId="LiveId" clId="{FE6F8459-FA71-4E25-BF74-9A3886B9BCBC}" dt="2024-09-06T16:01:05.894" v="97" actId="14100"/>
          <ac:picMkLst>
            <pc:docMk/>
            <pc:sldMk cId="387350378" sldId="289"/>
            <ac:picMk id="5" creationId="{743B914B-CC65-CB92-EBDE-53AE1B9B7296}"/>
          </ac:picMkLst>
        </pc:picChg>
      </pc:sldChg>
      <pc:sldChg chg="modSp new mod ord">
        <pc:chgData name="vaishali badhe" userId="bdaea61d189c44c0" providerId="LiveId" clId="{FE6F8459-FA71-4E25-BF74-9A3886B9BCBC}" dt="2024-09-09T04:02:52.794" v="1383" actId="20577"/>
        <pc:sldMkLst>
          <pc:docMk/>
          <pc:sldMk cId="344431558" sldId="290"/>
        </pc:sldMkLst>
        <pc:spChg chg="mod">
          <ac:chgData name="vaishali badhe" userId="bdaea61d189c44c0" providerId="LiveId" clId="{FE6F8459-FA71-4E25-BF74-9A3886B9BCBC}" dt="2024-09-09T03:33:38.057" v="308" actId="122"/>
          <ac:spMkLst>
            <pc:docMk/>
            <pc:sldMk cId="344431558" sldId="290"/>
            <ac:spMk id="2" creationId="{F4FA6FFE-9A44-A5F4-E924-1A625A29AB06}"/>
          </ac:spMkLst>
        </pc:spChg>
        <pc:spChg chg="mod">
          <ac:chgData name="vaishali badhe" userId="bdaea61d189c44c0" providerId="LiveId" clId="{FE6F8459-FA71-4E25-BF74-9A3886B9BCBC}" dt="2024-09-09T04:02:52.794" v="1383" actId="20577"/>
          <ac:spMkLst>
            <pc:docMk/>
            <pc:sldMk cId="344431558" sldId="290"/>
            <ac:spMk id="3" creationId="{B810EDCE-8B9C-5379-2EDC-86520E82ED30}"/>
          </ac:spMkLst>
        </pc:spChg>
      </pc:sldChg>
      <pc:sldMasterChg chg="modSldLayout">
        <pc:chgData name="vaishali badhe" userId="bdaea61d189c44c0" providerId="LiveId" clId="{FE6F8459-FA71-4E25-BF74-9A3886B9BCBC}" dt="2024-09-06T16:38:50.966" v="243"/>
        <pc:sldMasterMkLst>
          <pc:docMk/>
          <pc:sldMasterMk cId="1411048622" sldId="2147483702"/>
        </pc:sldMasterMkLst>
        <pc:sldLayoutChg chg="setBg">
          <pc:chgData name="vaishali badhe" userId="bdaea61d189c44c0" providerId="LiveId" clId="{FE6F8459-FA71-4E25-BF74-9A3886B9BCBC}" dt="2024-09-06T16:38:50.966" v="243"/>
          <pc:sldLayoutMkLst>
            <pc:docMk/>
            <pc:sldMasterMk cId="1411048622" sldId="2147483702"/>
            <pc:sldLayoutMk cId="1384244846" sldId="2147483705"/>
          </pc:sldLayoutMkLst>
        </pc:sldLayoutChg>
      </pc:sldMasterChg>
      <pc:sldMasterChg chg="setBg modSldLayout">
        <pc:chgData name="vaishali badhe" userId="bdaea61d189c44c0" providerId="LiveId" clId="{FE6F8459-FA71-4E25-BF74-9A3886B9BCBC}" dt="2024-09-06T16:42:24.731" v="274"/>
        <pc:sldMasterMkLst>
          <pc:docMk/>
          <pc:sldMasterMk cId="2572365599" sldId="2147483732"/>
        </pc:sldMasterMkLst>
        <pc:sldLayoutChg chg="setBg">
          <pc:chgData name="vaishali badhe" userId="bdaea61d189c44c0" providerId="LiveId" clId="{FE6F8459-FA71-4E25-BF74-9A3886B9BCBC}" dt="2024-09-06T16:42:24.731" v="274"/>
          <pc:sldLayoutMkLst>
            <pc:docMk/>
            <pc:sldMasterMk cId="2572365599" sldId="2147483732"/>
            <pc:sldLayoutMk cId="3367142659" sldId="2147483733"/>
          </pc:sldLayoutMkLst>
        </pc:sldLayoutChg>
        <pc:sldLayoutChg chg="setBg">
          <pc:chgData name="vaishali badhe" userId="bdaea61d189c44c0" providerId="LiveId" clId="{FE6F8459-FA71-4E25-BF74-9A3886B9BCBC}" dt="2024-09-06T16:42:24.731" v="274"/>
          <pc:sldLayoutMkLst>
            <pc:docMk/>
            <pc:sldMasterMk cId="2572365599" sldId="2147483732"/>
            <pc:sldLayoutMk cId="1028754373" sldId="2147483734"/>
          </pc:sldLayoutMkLst>
        </pc:sldLayoutChg>
        <pc:sldLayoutChg chg="setBg">
          <pc:chgData name="vaishali badhe" userId="bdaea61d189c44c0" providerId="LiveId" clId="{FE6F8459-FA71-4E25-BF74-9A3886B9BCBC}" dt="2024-09-06T16:42:24.731" v="274"/>
          <pc:sldLayoutMkLst>
            <pc:docMk/>
            <pc:sldMasterMk cId="2572365599" sldId="2147483732"/>
            <pc:sldLayoutMk cId="27466654" sldId="2147483735"/>
          </pc:sldLayoutMkLst>
        </pc:sldLayoutChg>
        <pc:sldLayoutChg chg="setBg">
          <pc:chgData name="vaishali badhe" userId="bdaea61d189c44c0" providerId="LiveId" clId="{FE6F8459-FA71-4E25-BF74-9A3886B9BCBC}" dt="2024-09-06T16:42:24.731" v="274"/>
          <pc:sldLayoutMkLst>
            <pc:docMk/>
            <pc:sldMasterMk cId="2572365599" sldId="2147483732"/>
            <pc:sldLayoutMk cId="1778327607" sldId="2147483736"/>
          </pc:sldLayoutMkLst>
        </pc:sldLayoutChg>
        <pc:sldLayoutChg chg="setBg">
          <pc:chgData name="vaishali badhe" userId="bdaea61d189c44c0" providerId="LiveId" clId="{FE6F8459-FA71-4E25-BF74-9A3886B9BCBC}" dt="2024-09-06T16:42:24.731" v="274"/>
          <pc:sldLayoutMkLst>
            <pc:docMk/>
            <pc:sldMasterMk cId="2572365599" sldId="2147483732"/>
            <pc:sldLayoutMk cId="3036083832" sldId="2147483737"/>
          </pc:sldLayoutMkLst>
        </pc:sldLayoutChg>
        <pc:sldLayoutChg chg="setBg">
          <pc:chgData name="vaishali badhe" userId="bdaea61d189c44c0" providerId="LiveId" clId="{FE6F8459-FA71-4E25-BF74-9A3886B9BCBC}" dt="2024-09-06T16:42:24.731" v="274"/>
          <pc:sldLayoutMkLst>
            <pc:docMk/>
            <pc:sldMasterMk cId="2572365599" sldId="2147483732"/>
            <pc:sldLayoutMk cId="1919669194" sldId="2147483738"/>
          </pc:sldLayoutMkLst>
        </pc:sldLayoutChg>
        <pc:sldLayoutChg chg="setBg">
          <pc:chgData name="vaishali badhe" userId="bdaea61d189c44c0" providerId="LiveId" clId="{FE6F8459-FA71-4E25-BF74-9A3886B9BCBC}" dt="2024-09-06T16:42:24.731" v="274"/>
          <pc:sldLayoutMkLst>
            <pc:docMk/>
            <pc:sldMasterMk cId="2572365599" sldId="2147483732"/>
            <pc:sldLayoutMk cId="2677499998" sldId="2147483739"/>
          </pc:sldLayoutMkLst>
        </pc:sldLayoutChg>
        <pc:sldLayoutChg chg="setBg">
          <pc:chgData name="vaishali badhe" userId="bdaea61d189c44c0" providerId="LiveId" clId="{FE6F8459-FA71-4E25-BF74-9A3886B9BCBC}" dt="2024-09-06T16:42:24.731" v="274"/>
          <pc:sldLayoutMkLst>
            <pc:docMk/>
            <pc:sldMasterMk cId="2572365599" sldId="2147483732"/>
            <pc:sldLayoutMk cId="3843280935" sldId="2147483740"/>
          </pc:sldLayoutMkLst>
        </pc:sldLayoutChg>
        <pc:sldLayoutChg chg="setBg">
          <pc:chgData name="vaishali badhe" userId="bdaea61d189c44c0" providerId="LiveId" clId="{FE6F8459-FA71-4E25-BF74-9A3886B9BCBC}" dt="2024-09-06T16:42:24.731" v="274"/>
          <pc:sldLayoutMkLst>
            <pc:docMk/>
            <pc:sldMasterMk cId="2572365599" sldId="2147483732"/>
            <pc:sldLayoutMk cId="2295687597" sldId="2147483741"/>
          </pc:sldLayoutMkLst>
        </pc:sldLayoutChg>
        <pc:sldLayoutChg chg="setBg">
          <pc:chgData name="vaishali badhe" userId="bdaea61d189c44c0" providerId="LiveId" clId="{FE6F8459-FA71-4E25-BF74-9A3886B9BCBC}" dt="2024-09-06T16:42:24.731" v="274"/>
          <pc:sldLayoutMkLst>
            <pc:docMk/>
            <pc:sldMasterMk cId="2572365599" sldId="2147483732"/>
            <pc:sldLayoutMk cId="2502759539" sldId="2147483742"/>
          </pc:sldLayoutMkLst>
        </pc:sldLayoutChg>
        <pc:sldLayoutChg chg="setBg">
          <pc:chgData name="vaishali badhe" userId="bdaea61d189c44c0" providerId="LiveId" clId="{FE6F8459-FA71-4E25-BF74-9A3886B9BCBC}" dt="2024-09-06T16:42:24.731" v="274"/>
          <pc:sldLayoutMkLst>
            <pc:docMk/>
            <pc:sldMasterMk cId="2572365599" sldId="2147483732"/>
            <pc:sldLayoutMk cId="1190245310" sldId="214748374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0028B-48F3-4379-B4EB-ECFAFE43493D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1F054-013E-4547-AFD5-7FD75A4EE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03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1F054-013E-4547-AFD5-7FD75A4EE17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57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E26F-AA18-066D-DD1B-98FC5E7D9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B1875-0B59-0656-9624-60921EB7D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0F4F3-E7DF-D4DF-909C-1D660414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0FFA-354E-A95D-4932-C9CCA76E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94AD-CE97-4D27-C686-EE7EFF3B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26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05D7-D3D5-6989-7233-981B9CAD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1660E-D4A3-F1B6-11ED-2278479C1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E79B1-F453-6374-A642-2856D8BB7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BD9C-D1CC-8E2C-4152-EAFBB09E4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A15B3-075A-CC47-5E93-49F212A5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583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5F03D-D2AC-F03F-36AA-E6A6A8238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5F841-ACA0-2120-BFB9-04C80F5DE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C638-20A4-B5AB-C0A7-DB95A3AF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2E559-FF44-25F0-3B05-15CACD9A5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A0252-D7C1-A751-B2AB-4EED1C39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57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0C03-5C6C-FB5D-CBB0-D2C0D5E2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368C-EA92-E379-917C-CFB3F5B43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516E4-E1C1-64A6-141A-98FA2B64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23484-E528-C2E7-9C4C-A9E4F875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D6A5C-8C44-7B4E-453E-326CBE49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5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2216-339E-A172-C505-9C86061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7BAB1-5FEF-43E3-7CE7-0F0ACA03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9328-194C-3EEC-DE2E-3B8CDEB3E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BBA8E-BCC8-E290-736A-D4C09F6E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66774-D2EF-11F4-4A91-C63A607B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70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60944-AA91-5AF2-FC4D-29B8DC2B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245F2-FC3F-B002-6953-92617F785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A968E-829A-095C-E775-F4DB5BAA5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C4761-F1A0-93D8-C7BC-36D3C84DD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0E35F-B6C7-6C10-2F09-0F9DD2C7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40F38-33E4-D2FA-180F-A11CB6D4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49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6DAC1-253F-0584-51C4-91C176DB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237DD-1CEB-A9B3-3036-9B25932EB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E8035-F4D8-F6D1-588F-B98BB9F85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7FFF2-88AF-0F89-6234-B2DD5B17E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E4905-760A-854E-6688-68ED0EDAA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A42144-84CF-7596-ADB9-B59BE435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A3270B-1116-29A1-C81C-1905BE7D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7493C-CCBB-B4B9-A1FC-A28E82AB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31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82F0-649D-E587-86C2-61387105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38865-FD18-1931-76CB-5D4D7E7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AAB06-35C2-3A5D-EAB2-7DC779A4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E57B5-3728-A98E-8D0B-590C53A40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51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36E42-F98A-375D-B1DC-C017E60D4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BEFCD-21A6-D024-8B0B-95917F7A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B1F6-6845-95EB-4FAD-BA69B1C6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09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4290-AF1D-4D83-8957-0565C43B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8C929-DE54-63B4-27BE-AC731BB4D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23C2A-D92E-73AB-DBCD-47AF8FA4C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4BE1A-08D5-06C1-30BA-6561B267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54A4D-C888-29D5-72C1-392A7D04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1AF4B-7BB0-5E2C-44D7-FA22BE54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6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FEEE-ED1F-2A71-293C-FB8A8334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0F4C01-4584-9649-EEE1-538F85155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44F31-6B47-CDED-8788-5A8855079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6A4A2-67DA-9D64-E7E4-F28400C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90218-C5CE-2CDF-39F3-AD4A3F11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5C72A-F58A-EEC2-4C29-AEEAFEED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91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44721B-B3D7-58A3-67B0-C1863765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7F7E6-18BC-24F8-9708-B9BBBEEA9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3F2FD-9A00-981F-2004-E434E2FE1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EB2F5-D4C7-4641-ADB5-CF96349F4BD5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70243-3633-1AAA-D224-2B30D5109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0CD40-A298-A3A9-FA03-65195B069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DACB6-F3F1-4129-B666-80C5A4164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70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6FFE-9A44-A5F4-E924-1A625A29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Online Retail Store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EDCE-8B9C-5379-2EDC-86520E82E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we are working in SQL project of online retail store </a:t>
            </a:r>
          </a:p>
          <a:p>
            <a:r>
              <a:rPr lang="en-IN" dirty="0"/>
              <a:t>Created the database then make the different tables for customers, categories, orders, and order details. </a:t>
            </a:r>
          </a:p>
          <a:p>
            <a:r>
              <a:rPr lang="en-IN" dirty="0"/>
              <a:t>Then inserted the  at least  10 records in each table. </a:t>
            </a:r>
          </a:p>
          <a:p>
            <a:r>
              <a:rPr lang="en-IN" dirty="0"/>
              <a:t>After that giving the example of each query.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431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346E-D732-26B6-5389-2B3FAAEC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35E78A-8CE6-7BE3-CB34-A89B784A6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52447"/>
          </a:xfrm>
        </p:spPr>
      </p:pic>
    </p:spTree>
    <p:extLst>
      <p:ext uri="{BB962C8B-B14F-4D97-AF65-F5344CB8AC3E}">
        <p14:creationId xmlns:p14="http://schemas.microsoft.com/office/powerpoint/2010/main" val="167157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57F6-80C1-9B33-6F9A-95445594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CBECD-587A-5ED4-17F8-E0EAB6A0A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48"/>
            <a:ext cx="12393292" cy="7368988"/>
          </a:xfrm>
        </p:spPr>
      </p:pic>
    </p:spTree>
    <p:extLst>
      <p:ext uri="{BB962C8B-B14F-4D97-AF65-F5344CB8AC3E}">
        <p14:creationId xmlns:p14="http://schemas.microsoft.com/office/powerpoint/2010/main" val="308034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1E43-C11E-D661-EFDF-BCC69DBE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895E58-672D-19C2-588E-548BAE9A8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16588"/>
          </a:xfrm>
        </p:spPr>
      </p:pic>
    </p:spTree>
    <p:extLst>
      <p:ext uri="{BB962C8B-B14F-4D97-AF65-F5344CB8AC3E}">
        <p14:creationId xmlns:p14="http://schemas.microsoft.com/office/powerpoint/2010/main" val="349407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8ABB-AAA0-FA61-EFD0-E3A8F786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A2B814-91D1-33CA-4AAC-A857DE2A1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10425"/>
          </a:xfrm>
        </p:spPr>
      </p:pic>
    </p:spTree>
    <p:extLst>
      <p:ext uri="{BB962C8B-B14F-4D97-AF65-F5344CB8AC3E}">
        <p14:creationId xmlns:p14="http://schemas.microsoft.com/office/powerpoint/2010/main" val="3786012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B4E8-61B7-E18E-BC54-0B888762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5D3EF1-1D11-BAD7-1D26-635814EAE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5805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2B3700-935E-CBEB-23A6-BA92C870972A}"/>
              </a:ext>
            </a:extLst>
          </p:cNvPr>
          <p:cNvSpPr/>
          <p:nvPr/>
        </p:nvSpPr>
        <p:spPr>
          <a:xfrm>
            <a:off x="5154706" y="0"/>
            <a:ext cx="5889812" cy="905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Clause (AND/OR)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select all products from the Products table where the Price is between $20 and $50 and the Category ID is 3.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5155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1212-7097-EFA5-B6F2-DD7EA102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46F3D5-D1B1-3002-9A5F-FC354336F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675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215A0-4479-AB78-FACC-0A3A46879F9F}"/>
              </a:ext>
            </a:extLst>
          </p:cNvPr>
          <p:cNvSpPr txBox="1"/>
          <p:nvPr/>
        </p:nvSpPr>
        <p:spPr>
          <a:xfrm>
            <a:off x="3872752" y="0"/>
            <a:ext cx="6840071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LIKE Operator: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select all customers whose Name starts with 'A'.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128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049F-11A7-E33E-D1D2-2E882F86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9E9C30-FEF4-1148-F7EA-2B6104353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104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34D94A-2C51-7C1D-639B-0D3A2CC199FB}"/>
              </a:ext>
            </a:extLst>
          </p:cNvPr>
          <p:cNvSpPr/>
          <p:nvPr/>
        </p:nvSpPr>
        <p:spPr>
          <a:xfrm>
            <a:off x="5154706" y="0"/>
            <a:ext cx="5889812" cy="905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1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CASE Statement:</a:t>
            </a:r>
            <a:endParaRPr lang="en-IN" sz="11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select ProductName and a new column Discounted Price from the Products table. If Price is greater than $50, set Discounted Price to Price * 0.9, otherwise set it to Price.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96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189E-BDB9-32A8-4BD1-E3708674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D73B5-0BBB-6065-4612-8CB448201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5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8D7CF-320F-4EE6-4E6C-F887F8CB172F}"/>
              </a:ext>
            </a:extLst>
          </p:cNvPr>
          <p:cNvSpPr txBox="1"/>
          <p:nvPr/>
        </p:nvSpPr>
        <p:spPr>
          <a:xfrm>
            <a:off x="4500282" y="143435"/>
            <a:ext cx="6490447" cy="549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 Operator: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select all customers whose Name starts with 'A’.`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079572-82CD-56EE-592F-EBFC34B96C67}"/>
              </a:ext>
            </a:extLst>
          </p:cNvPr>
          <p:cNvSpPr/>
          <p:nvPr/>
        </p:nvSpPr>
        <p:spPr>
          <a:xfrm>
            <a:off x="4365812" y="1"/>
            <a:ext cx="6624917" cy="1004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lvl="0" indent="-228600">
              <a:lnSpc>
                <a:spcPct val="107000"/>
              </a:lnSpc>
              <a:spcAft>
                <a:spcPts val="800"/>
              </a:spcAft>
              <a:buAutoNum type="arabicPeriod" startAt="7"/>
              <a:tabLst>
                <a:tab pos="457200" algn="l"/>
              </a:tabLs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Subquery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find all customers who have placed orders totalling more than $500. Use a subquery to find these Customer IDs.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64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A86E-C528-DEEA-3355-6007371C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6CE59-F29D-5B3A-4AF3-CA022644A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104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6C4077-5327-23A0-DEAA-18A434095AD4}"/>
              </a:ext>
            </a:extLst>
          </p:cNvPr>
          <p:cNvSpPr/>
          <p:nvPr/>
        </p:nvSpPr>
        <p:spPr>
          <a:xfrm>
            <a:off x="4365812" y="1"/>
            <a:ext cx="6624917" cy="1004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Group By: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get the total number of orders placed by each customer. Group the results by Customer ID and show the count of orders.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334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0556-3C4E-AE38-2634-CEA50410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EFE34-FE95-5008-C29D-80844A8CE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3056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F52DD4-4B1A-AC31-4E33-A28923C0AA02}"/>
              </a:ext>
            </a:extLst>
          </p:cNvPr>
          <p:cNvSpPr/>
          <p:nvPr/>
        </p:nvSpPr>
        <p:spPr>
          <a:xfrm>
            <a:off x="4365812" y="1"/>
            <a:ext cx="6624917" cy="1004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2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Having Clause: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get the total </a:t>
            </a:r>
            <a:r>
              <a:rPr lang="en-IN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Amount of orders placed by each customer, but only include customers who have placed more than 2 orders. Use the HAVING clause.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313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7529-8A79-14D9-8580-86FD9E81E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FD34D-A7B0-6A15-3A22-B62D1D6186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BCBAF-21EF-88CD-BA60-B74B5EA6D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699" cy="74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15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854A-5B1D-5DAD-DBBF-42CB08B8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2CB8B-F070-00E2-AE20-D0074F8E1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5805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BD5844-62AE-08C7-1825-9E25193CFF38}"/>
              </a:ext>
            </a:extLst>
          </p:cNvPr>
          <p:cNvSpPr/>
          <p:nvPr/>
        </p:nvSpPr>
        <p:spPr>
          <a:xfrm>
            <a:off x="4365812" y="1"/>
            <a:ext cx="6624917" cy="1004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2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Limit: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select the first 5 products ordered by ProductName in ascending order.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1515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FE82-C051-1633-59D9-75D09499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BE96E-B176-30CB-B7FE-AB0F9DE9E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39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279159-7A6D-DFFD-4702-40712E6B18DA}"/>
              </a:ext>
            </a:extLst>
          </p:cNvPr>
          <p:cNvSpPr/>
          <p:nvPr/>
        </p:nvSpPr>
        <p:spPr>
          <a:xfrm>
            <a:off x="4294095" y="0"/>
            <a:ext cx="6624917" cy="1004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1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IN" sz="12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 Join: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join Orders with Customers to get a list of all orders with Customer Name and Order Date.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5173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9F4D-191A-E32D-EC37-BE6C8870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A1B660-9C57-4BD3-A915-718F94AD6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25325" cy="7258050"/>
          </a:xfrm>
        </p:spPr>
      </p:pic>
    </p:spTree>
    <p:extLst>
      <p:ext uri="{BB962C8B-B14F-4D97-AF65-F5344CB8AC3E}">
        <p14:creationId xmlns:p14="http://schemas.microsoft.com/office/powerpoint/2010/main" val="3896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5AFA-611F-FD2A-7B9F-2CCF5320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A418C-FD43-6409-C26E-1365E0CB3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5805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B1146F-C566-DC11-E32A-DE2CF9E3DD16}"/>
              </a:ext>
            </a:extLst>
          </p:cNvPr>
          <p:cNvSpPr/>
          <p:nvPr/>
        </p:nvSpPr>
        <p:spPr>
          <a:xfrm>
            <a:off x="4294095" y="0"/>
            <a:ext cx="6624917" cy="1004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Outer Join: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get a list of all products and any associated order details. Include products that might not have been ordered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44726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3543-86CA-F279-0949-D551E34D5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7749D-29EB-EC0F-7303-587DC726A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1" b="2871"/>
          <a:stretch/>
        </p:blipFill>
        <p:spPr>
          <a:xfrm>
            <a:off x="0" y="46038"/>
            <a:ext cx="12192000" cy="7078662"/>
          </a:xfrm>
        </p:spPr>
      </p:pic>
    </p:spTree>
    <p:extLst>
      <p:ext uri="{BB962C8B-B14F-4D97-AF65-F5344CB8AC3E}">
        <p14:creationId xmlns:p14="http://schemas.microsoft.com/office/powerpoint/2010/main" val="2858066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7D21-BE82-8434-EABA-A4253C4E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318AA-7431-0045-20CB-4A4A9D491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r="-730" b="7115"/>
          <a:stretch/>
        </p:blipFill>
        <p:spPr>
          <a:xfrm>
            <a:off x="-104775" y="19050"/>
            <a:ext cx="12728636" cy="6781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7D09A4-2C8A-D543-3E6A-82B39C9D04FA}"/>
              </a:ext>
            </a:extLst>
          </p:cNvPr>
          <p:cNvSpPr/>
          <p:nvPr/>
        </p:nvSpPr>
        <p:spPr>
          <a:xfrm>
            <a:off x="4598894" y="0"/>
            <a:ext cx="6463553" cy="1057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</a:t>
            </a: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 with Aggregation:</a:t>
            </a:r>
            <a:endParaRPr lang="en-IN" sz="14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get the total quantity of each product sold. Use an INNER JOIN between Order Details and Products, and group by Product ID.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8568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E0B8-2BE1-0860-F707-6AA89E2A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36C3-27E5-0E34-9857-C338E01BA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t="811" r="-902" b="4334"/>
          <a:stretch/>
        </p:blipFill>
        <p:spPr>
          <a:xfrm>
            <a:off x="66675" y="0"/>
            <a:ext cx="12438742" cy="6858000"/>
          </a:xfrm>
        </p:spPr>
      </p:pic>
    </p:spTree>
    <p:extLst>
      <p:ext uri="{BB962C8B-B14F-4D97-AF65-F5344CB8AC3E}">
        <p14:creationId xmlns:p14="http://schemas.microsoft.com/office/powerpoint/2010/main" val="322784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4A3E-AC7B-71A3-9955-E54E787A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9CE84-0E99-E62D-B4B8-4E4B69951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8"/>
          <a:stretch/>
        </p:blipFill>
        <p:spPr>
          <a:xfrm>
            <a:off x="0" y="0"/>
            <a:ext cx="12192000" cy="66825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5BB06C-79DB-20CD-053A-A54847AEEC35}"/>
              </a:ext>
            </a:extLst>
          </p:cNvPr>
          <p:cNvSpPr/>
          <p:nvPr/>
        </p:nvSpPr>
        <p:spPr>
          <a:xfrm>
            <a:off x="4598894" y="0"/>
            <a:ext cx="6463553" cy="1057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Subquery with Join: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find all products that were ordered more than the average quantity of all products. Use a subquery in the WHERE clause.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82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789A-E78D-3010-B724-461E87C76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74FD14-C54F-CF95-7D40-5E2B4FD55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08" r="635" b="5568"/>
          <a:stretch/>
        </p:blipFill>
        <p:spPr>
          <a:xfrm>
            <a:off x="-104776" y="0"/>
            <a:ext cx="12215515" cy="6781801"/>
          </a:xfrm>
        </p:spPr>
      </p:pic>
    </p:spTree>
    <p:extLst>
      <p:ext uri="{BB962C8B-B14F-4D97-AF65-F5344CB8AC3E}">
        <p14:creationId xmlns:p14="http://schemas.microsoft.com/office/powerpoint/2010/main" val="2694211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93BD-BA9C-AE4D-C751-37321519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70D728-8965-8EEF-CBCE-DB080EE7A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88306"/>
          </a:xfrm>
        </p:spPr>
      </p:pic>
    </p:spTree>
    <p:extLst>
      <p:ext uri="{BB962C8B-B14F-4D97-AF65-F5344CB8AC3E}">
        <p14:creationId xmlns:p14="http://schemas.microsoft.com/office/powerpoint/2010/main" val="120257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6083-926C-61A7-BB3B-D05C61336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4682B-03E6-558F-704F-2CA275EC5C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6B225-14BF-680D-867C-8515AA4AC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682" y="0"/>
            <a:ext cx="13037270" cy="73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3C9F-3DF7-DFD0-F85B-47617597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073AB-DF09-ACFF-8BE9-6D6CEDBCD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" b="5539"/>
          <a:stretch/>
        </p:blipFill>
        <p:spPr>
          <a:xfrm>
            <a:off x="-1" y="32684"/>
            <a:ext cx="12299577" cy="68253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87C436-6E7E-2A68-3748-E54B29DFD511}"/>
              </a:ext>
            </a:extLst>
          </p:cNvPr>
          <p:cNvSpPr/>
          <p:nvPr/>
        </p:nvSpPr>
        <p:spPr>
          <a:xfrm>
            <a:off x="4598894" y="0"/>
            <a:ext cx="6463553" cy="1057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Advanced Join: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query to list Customer Name, Order Date, and ProductName for all orders. Use INNER JOIN and LEFT JOIN if necessary to get all required details.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446102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F9CA-DC6E-FA15-C030-19D415D5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3B914B-CC65-CB92-EBDE-53AE1B9B7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88" t="-35157" r="-3540" b="5774"/>
          <a:stretch/>
        </p:blipFill>
        <p:spPr>
          <a:xfrm>
            <a:off x="-2862724" y="-2315612"/>
            <a:ext cx="15435243" cy="9173612"/>
          </a:xfrm>
        </p:spPr>
      </p:pic>
    </p:spTree>
    <p:extLst>
      <p:ext uri="{BB962C8B-B14F-4D97-AF65-F5344CB8AC3E}">
        <p14:creationId xmlns:p14="http://schemas.microsoft.com/office/powerpoint/2010/main" val="38735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500D-5762-DB0B-6198-E912E594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05DB3C-9620-1B8E-60F5-81E6D7C6D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1366"/>
            <a:ext cx="12191999" cy="7431741"/>
          </a:xfrm>
        </p:spPr>
      </p:pic>
    </p:spTree>
    <p:extLst>
      <p:ext uri="{BB962C8B-B14F-4D97-AF65-F5344CB8AC3E}">
        <p14:creationId xmlns:p14="http://schemas.microsoft.com/office/powerpoint/2010/main" val="2240699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4AA-EB5A-6EAC-6C08-097844F1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A13B8-E9D9-0505-EF7C-07B8FFC2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20"/>
            <a:ext cx="12084424" cy="7123579"/>
          </a:xfrm>
        </p:spPr>
      </p:pic>
    </p:spTree>
    <p:extLst>
      <p:ext uri="{BB962C8B-B14F-4D97-AF65-F5344CB8AC3E}">
        <p14:creationId xmlns:p14="http://schemas.microsoft.com/office/powerpoint/2010/main" val="92305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CF55-9EE9-963E-BC94-E0722A1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D3D465-8B22-C985-01B2-A006890FA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86917"/>
          </a:xfrm>
        </p:spPr>
      </p:pic>
    </p:spTree>
    <p:extLst>
      <p:ext uri="{BB962C8B-B14F-4D97-AF65-F5344CB8AC3E}">
        <p14:creationId xmlns:p14="http://schemas.microsoft.com/office/powerpoint/2010/main" val="887605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9570-1B4E-BA07-033A-056221B7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B1AE7-2E32-C28C-2CCD-F92A85654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8667" cy="7252447"/>
          </a:xfrm>
        </p:spPr>
      </p:pic>
    </p:spTree>
    <p:extLst>
      <p:ext uri="{BB962C8B-B14F-4D97-AF65-F5344CB8AC3E}">
        <p14:creationId xmlns:p14="http://schemas.microsoft.com/office/powerpoint/2010/main" val="341467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B672-5427-4B41-54FB-1B479B4D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7C4A2-17F1-2EA4-65DE-070B02898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18"/>
            <a:ext cx="12192000" cy="7207624"/>
          </a:xfrm>
        </p:spPr>
      </p:pic>
    </p:spTree>
    <p:extLst>
      <p:ext uri="{BB962C8B-B14F-4D97-AF65-F5344CB8AC3E}">
        <p14:creationId xmlns:p14="http://schemas.microsoft.com/office/powerpoint/2010/main" val="204367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42C6-F0BA-2781-C032-BEECE20B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509F0-93FA-6B97-E0FD-CA80371B8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1" y="216834"/>
            <a:ext cx="11820878" cy="705522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DA19E93-5CEE-37EA-4572-76558BA1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1" y="369234"/>
            <a:ext cx="11820878" cy="705522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93517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443</Words>
  <Application>Microsoft Office PowerPoint</Application>
  <PresentationFormat>Widescreen</PresentationFormat>
  <Paragraphs>47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Office Theme</vt:lpstr>
      <vt:lpstr>Online Retail Store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vaishali badhe</dc:creator>
  <cp:lastModifiedBy>vaishali badhe</cp:lastModifiedBy>
  <cp:revision>1</cp:revision>
  <dcterms:created xsi:type="dcterms:W3CDTF">2024-09-05T19:19:03Z</dcterms:created>
  <dcterms:modified xsi:type="dcterms:W3CDTF">2024-09-09T04:02:58Z</dcterms:modified>
</cp:coreProperties>
</file>